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aven Pro"/>
      <p:regular r:id="rId43"/>
      <p:bold r:id="rId44"/>
    </p:embeddedFont>
    <p:embeddedFont>
      <p:font typeface="Share Tech"/>
      <p:regular r:id="rId45"/>
    </p:embeddedFont>
    <p:embeddedFont>
      <p:font typeface="Exo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MavenPro-bold.fntdata"/><Relationship Id="rId21" Type="http://schemas.openxmlformats.org/officeDocument/2006/relationships/slide" Target="slides/slide16.xml"/><Relationship Id="rId43" Type="http://schemas.openxmlformats.org/officeDocument/2006/relationships/font" Target="fonts/MavenPro-regular.fntdata"/><Relationship Id="rId24" Type="http://schemas.openxmlformats.org/officeDocument/2006/relationships/slide" Target="slides/slide19.xml"/><Relationship Id="rId46" Type="http://schemas.openxmlformats.org/officeDocument/2006/relationships/font" Target="fonts/ExoExtraBold-bold.fntdata"/><Relationship Id="rId23" Type="http://schemas.openxmlformats.org/officeDocument/2006/relationships/slide" Target="slides/slide18.xml"/><Relationship Id="rId45" Type="http://schemas.openxmlformats.org/officeDocument/2006/relationships/font" Target="fonts/ShareTech-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ExoExtraBold-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0" name="Shape 4850"/>
        <p:cNvGrpSpPr/>
        <p:nvPr/>
      </p:nvGrpSpPr>
      <p:grpSpPr>
        <a:xfrm>
          <a:off x="0" y="0"/>
          <a:ext cx="0" cy="0"/>
          <a:chOff x="0" y="0"/>
          <a:chExt cx="0" cy="0"/>
        </a:xfrm>
      </p:grpSpPr>
      <p:sp>
        <p:nvSpPr>
          <p:cNvPr id="4851" name="Google Shape;48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52" name="Google Shape;48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gf8cf4f0f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8" name="Google Shape;5028;gf8cf4f0f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2" name="Google Shape;5042;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2" name="Shape 5072"/>
        <p:cNvGrpSpPr/>
        <p:nvPr/>
      </p:nvGrpSpPr>
      <p:grpSpPr>
        <a:xfrm>
          <a:off x="0" y="0"/>
          <a:ext cx="0" cy="0"/>
          <a:chOff x="0" y="0"/>
          <a:chExt cx="0" cy="0"/>
        </a:xfrm>
      </p:grpSpPr>
      <p:sp>
        <p:nvSpPr>
          <p:cNvPr id="5073" name="Google Shape;5073;g137ab94dbf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4" name="Google Shape;5074;g137ab94dbf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g137ab94db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9" name="Google Shape;5119;g137ab94db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137ab94dbf5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137ab94dbf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gf0d5d557acd935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4" name="Google Shape;5174;gf0d5d557acd935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gf0d5d557acd9359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3" name="Google Shape;5193;gf0d5d557acd9359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7" name="Shape 5207"/>
        <p:cNvGrpSpPr/>
        <p:nvPr/>
      </p:nvGrpSpPr>
      <p:grpSpPr>
        <a:xfrm>
          <a:off x="0" y="0"/>
          <a:ext cx="0" cy="0"/>
          <a:chOff x="0" y="0"/>
          <a:chExt cx="0" cy="0"/>
        </a:xfrm>
      </p:grpSpPr>
      <p:sp>
        <p:nvSpPr>
          <p:cNvPr id="5208" name="Google Shape;5208;g137ab94dbf5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9" name="Google Shape;5209;g137ab94dbf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0" name="Shape 5220"/>
        <p:cNvGrpSpPr/>
        <p:nvPr/>
      </p:nvGrpSpPr>
      <p:grpSpPr>
        <a:xfrm>
          <a:off x="0" y="0"/>
          <a:ext cx="0" cy="0"/>
          <a:chOff x="0" y="0"/>
          <a:chExt cx="0" cy="0"/>
        </a:xfrm>
      </p:grpSpPr>
      <p:sp>
        <p:nvSpPr>
          <p:cNvPr id="5221" name="Google Shape;5221;g137ab94dbf5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2" name="Google Shape;5222;g137ab94dbf5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2" name="Shape 5232"/>
        <p:cNvGrpSpPr/>
        <p:nvPr/>
      </p:nvGrpSpPr>
      <p:grpSpPr>
        <a:xfrm>
          <a:off x="0" y="0"/>
          <a:ext cx="0" cy="0"/>
          <a:chOff x="0" y="0"/>
          <a:chExt cx="0" cy="0"/>
        </a:xfrm>
      </p:grpSpPr>
      <p:sp>
        <p:nvSpPr>
          <p:cNvPr id="5233" name="Google Shape;5233;g137ab94dbf5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4" name="Google Shape;5234;g137ab94dbf5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2" name="Shape 4862"/>
        <p:cNvGrpSpPr/>
        <p:nvPr/>
      </p:nvGrpSpPr>
      <p:grpSpPr>
        <a:xfrm>
          <a:off x="0" y="0"/>
          <a:ext cx="0" cy="0"/>
          <a:chOff x="0" y="0"/>
          <a:chExt cx="0" cy="0"/>
        </a:xfrm>
      </p:grpSpPr>
      <p:sp>
        <p:nvSpPr>
          <p:cNvPr id="4863" name="Google Shape;4863;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4" name="Google Shape;4864;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4" name="Shape 5244"/>
        <p:cNvGrpSpPr/>
        <p:nvPr/>
      </p:nvGrpSpPr>
      <p:grpSpPr>
        <a:xfrm>
          <a:off x="0" y="0"/>
          <a:ext cx="0" cy="0"/>
          <a:chOff x="0" y="0"/>
          <a:chExt cx="0" cy="0"/>
        </a:xfrm>
      </p:grpSpPr>
      <p:sp>
        <p:nvSpPr>
          <p:cNvPr id="5245" name="Google Shape;5245;g128ab0dc355_1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6" name="Google Shape;5246;g128ab0dc355_1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9" name="Shape 5259"/>
        <p:cNvGrpSpPr/>
        <p:nvPr/>
      </p:nvGrpSpPr>
      <p:grpSpPr>
        <a:xfrm>
          <a:off x="0" y="0"/>
          <a:ext cx="0" cy="0"/>
          <a:chOff x="0" y="0"/>
          <a:chExt cx="0" cy="0"/>
        </a:xfrm>
      </p:grpSpPr>
      <p:sp>
        <p:nvSpPr>
          <p:cNvPr id="5260" name="Google Shape;5260;g137a68f5c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1" name="Google Shape;5261;g137a68f5c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g137e0d61f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7" name="Google Shape;5277;g137e0d61f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g137b24468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2" name="Google Shape;5292;g137b24468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7" name="Shape 5297"/>
        <p:cNvGrpSpPr/>
        <p:nvPr/>
      </p:nvGrpSpPr>
      <p:grpSpPr>
        <a:xfrm>
          <a:off x="0" y="0"/>
          <a:ext cx="0" cy="0"/>
          <a:chOff x="0" y="0"/>
          <a:chExt cx="0" cy="0"/>
        </a:xfrm>
      </p:grpSpPr>
      <p:sp>
        <p:nvSpPr>
          <p:cNvPr id="5298" name="Google Shape;5298;g137b24468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9" name="Google Shape;5299;g137b24468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5" name="Shape 5305"/>
        <p:cNvGrpSpPr/>
        <p:nvPr/>
      </p:nvGrpSpPr>
      <p:grpSpPr>
        <a:xfrm>
          <a:off x="0" y="0"/>
          <a:ext cx="0" cy="0"/>
          <a:chOff x="0" y="0"/>
          <a:chExt cx="0" cy="0"/>
        </a:xfrm>
      </p:grpSpPr>
      <p:sp>
        <p:nvSpPr>
          <p:cNvPr id="5306" name="Google Shape;5306;g137b24468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7" name="Google Shape;5307;g137b24468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2" name="Shape 5312"/>
        <p:cNvGrpSpPr/>
        <p:nvPr/>
      </p:nvGrpSpPr>
      <p:grpSpPr>
        <a:xfrm>
          <a:off x="0" y="0"/>
          <a:ext cx="0" cy="0"/>
          <a:chOff x="0" y="0"/>
          <a:chExt cx="0" cy="0"/>
        </a:xfrm>
      </p:grpSpPr>
      <p:sp>
        <p:nvSpPr>
          <p:cNvPr id="5313" name="Google Shape;5313;g137bb42d4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4" name="Google Shape;5314;g137bb42d4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9" name="Shape 5319"/>
        <p:cNvGrpSpPr/>
        <p:nvPr/>
      </p:nvGrpSpPr>
      <p:grpSpPr>
        <a:xfrm>
          <a:off x="0" y="0"/>
          <a:ext cx="0" cy="0"/>
          <a:chOff x="0" y="0"/>
          <a:chExt cx="0" cy="0"/>
        </a:xfrm>
      </p:grpSpPr>
      <p:sp>
        <p:nvSpPr>
          <p:cNvPr id="5320" name="Google Shape;5320;g137bb42d4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1" name="Google Shape;5321;g137bb42d4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137b24468c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137b24468c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6" name="Shape 5336"/>
        <p:cNvGrpSpPr/>
        <p:nvPr/>
      </p:nvGrpSpPr>
      <p:grpSpPr>
        <a:xfrm>
          <a:off x="0" y="0"/>
          <a:ext cx="0" cy="0"/>
          <a:chOff x="0" y="0"/>
          <a:chExt cx="0" cy="0"/>
        </a:xfrm>
      </p:grpSpPr>
      <p:sp>
        <p:nvSpPr>
          <p:cNvPr id="5337" name="Google Shape;5337;g137b24468c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8" name="Google Shape;5338;g137b24468c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7" name="Shape 4917"/>
        <p:cNvGrpSpPr/>
        <p:nvPr/>
      </p:nvGrpSpPr>
      <p:grpSpPr>
        <a:xfrm>
          <a:off x="0" y="0"/>
          <a:ext cx="0" cy="0"/>
          <a:chOff x="0" y="0"/>
          <a:chExt cx="0" cy="0"/>
        </a:xfrm>
      </p:grpSpPr>
      <p:sp>
        <p:nvSpPr>
          <p:cNvPr id="4918" name="Google Shape;4918;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9" name="Google Shape;4919;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g137b24468c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7" name="Google Shape;5347;g137b24468c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7" name="Shape 5357"/>
        <p:cNvGrpSpPr/>
        <p:nvPr/>
      </p:nvGrpSpPr>
      <p:grpSpPr>
        <a:xfrm>
          <a:off x="0" y="0"/>
          <a:ext cx="0" cy="0"/>
          <a:chOff x="0" y="0"/>
          <a:chExt cx="0" cy="0"/>
        </a:xfrm>
      </p:grpSpPr>
      <p:sp>
        <p:nvSpPr>
          <p:cNvPr id="5358" name="Google Shape;5358;g128ab0dc355_1_2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9" name="Google Shape;5359;g128ab0dc355_1_2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128ab0dc355_1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128ab0dc355_1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7" name="Shape 5387"/>
        <p:cNvGrpSpPr/>
        <p:nvPr/>
      </p:nvGrpSpPr>
      <p:grpSpPr>
        <a:xfrm>
          <a:off x="0" y="0"/>
          <a:ext cx="0" cy="0"/>
          <a:chOff x="0" y="0"/>
          <a:chExt cx="0" cy="0"/>
        </a:xfrm>
      </p:grpSpPr>
      <p:sp>
        <p:nvSpPr>
          <p:cNvPr id="5388" name="Google Shape;5388;g1379c1b83d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9" name="Google Shape;5389;g1379c1b83d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4" name="Shape 5394"/>
        <p:cNvGrpSpPr/>
        <p:nvPr/>
      </p:nvGrpSpPr>
      <p:grpSpPr>
        <a:xfrm>
          <a:off x="0" y="0"/>
          <a:ext cx="0" cy="0"/>
          <a:chOff x="0" y="0"/>
          <a:chExt cx="0" cy="0"/>
        </a:xfrm>
      </p:grpSpPr>
      <p:sp>
        <p:nvSpPr>
          <p:cNvPr id="5395" name="Google Shape;5395;g1379c1b83db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6" name="Google Shape;5396;g1379c1b83d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2" name="Shape 5402"/>
        <p:cNvGrpSpPr/>
        <p:nvPr/>
      </p:nvGrpSpPr>
      <p:grpSpPr>
        <a:xfrm>
          <a:off x="0" y="0"/>
          <a:ext cx="0" cy="0"/>
          <a:chOff x="0" y="0"/>
          <a:chExt cx="0" cy="0"/>
        </a:xfrm>
      </p:grpSpPr>
      <p:sp>
        <p:nvSpPr>
          <p:cNvPr id="5403" name="Google Shape;5403;g137ab94db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4" name="Google Shape;5404;g137ab94d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0" name="Shape 5410"/>
        <p:cNvGrpSpPr/>
        <p:nvPr/>
      </p:nvGrpSpPr>
      <p:grpSpPr>
        <a:xfrm>
          <a:off x="0" y="0"/>
          <a:ext cx="0" cy="0"/>
          <a:chOff x="0" y="0"/>
          <a:chExt cx="0" cy="0"/>
        </a:xfrm>
      </p:grpSpPr>
      <p:sp>
        <p:nvSpPr>
          <p:cNvPr id="5411" name="Google Shape;5411;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2" name="Google Shape;5412;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g137e0d61f46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8" name="Google Shape;5428;g137e0d61f46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9" name="Shape 4939"/>
        <p:cNvGrpSpPr/>
        <p:nvPr/>
      </p:nvGrpSpPr>
      <p:grpSpPr>
        <a:xfrm>
          <a:off x="0" y="0"/>
          <a:ext cx="0" cy="0"/>
          <a:chOff x="0" y="0"/>
          <a:chExt cx="0" cy="0"/>
        </a:xfrm>
      </p:grpSpPr>
      <p:sp>
        <p:nvSpPr>
          <p:cNvPr id="4940" name="Google Shape;4940;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1" name="Google Shape;4941;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5" name="Shape 4955"/>
        <p:cNvGrpSpPr/>
        <p:nvPr/>
      </p:nvGrpSpPr>
      <p:grpSpPr>
        <a:xfrm>
          <a:off x="0" y="0"/>
          <a:ext cx="0" cy="0"/>
          <a:chOff x="0" y="0"/>
          <a:chExt cx="0" cy="0"/>
        </a:xfrm>
      </p:grpSpPr>
      <p:sp>
        <p:nvSpPr>
          <p:cNvPr id="4956" name="Google Shape;4956;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7" name="Google Shape;4957;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g137a432e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1" name="Google Shape;4971;g137a432ea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3" name="Shape 4983"/>
        <p:cNvGrpSpPr/>
        <p:nvPr/>
      </p:nvGrpSpPr>
      <p:grpSpPr>
        <a:xfrm>
          <a:off x="0" y="0"/>
          <a:ext cx="0" cy="0"/>
          <a:chOff x="0" y="0"/>
          <a:chExt cx="0" cy="0"/>
        </a:xfrm>
      </p:grpSpPr>
      <p:sp>
        <p:nvSpPr>
          <p:cNvPr id="4984" name="Google Shape;4984;g137a432ea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5" name="Google Shape;4985;g137a432ea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7" name="Shape 4997"/>
        <p:cNvGrpSpPr/>
        <p:nvPr/>
      </p:nvGrpSpPr>
      <p:grpSpPr>
        <a:xfrm>
          <a:off x="0" y="0"/>
          <a:ext cx="0" cy="0"/>
          <a:chOff x="0" y="0"/>
          <a:chExt cx="0" cy="0"/>
        </a:xfrm>
      </p:grpSpPr>
      <p:sp>
        <p:nvSpPr>
          <p:cNvPr id="4998" name="Google Shape;4998;g137a432eaf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9" name="Google Shape;4999;g137a432eaf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g137a432eaf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3" name="Google Shape;5013;g137a432eaf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859802" y="651025"/>
            <a:ext cx="15647363" cy="7906149"/>
            <a:chOff x="-859802" y="651025"/>
            <a:chExt cx="15647363" cy="7906149"/>
          </a:xfrm>
        </p:grpSpPr>
        <p:grpSp>
          <p:nvGrpSpPr>
            <p:cNvPr id="11" name="Google Shape;11;p2"/>
            <p:cNvGrpSpPr/>
            <p:nvPr/>
          </p:nvGrpSpPr>
          <p:grpSpPr>
            <a:xfrm rot="-9661442">
              <a:off x="7434296" y="2756350"/>
              <a:ext cx="6915263" cy="3849699"/>
              <a:chOff x="411750" y="2489850"/>
              <a:chExt cx="3341229" cy="1860049"/>
            </a:xfrm>
          </p:grpSpPr>
          <p:sp>
            <p:nvSpPr>
              <p:cNvPr id="12" name="Google Shape;12;p2"/>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rot="10800000">
              <a:off x="-90904" y="3665461"/>
              <a:ext cx="9796928" cy="2663222"/>
              <a:chOff x="5171575" y="1460000"/>
              <a:chExt cx="1813675" cy="493025"/>
            </a:xfrm>
          </p:grpSpPr>
          <p:sp>
            <p:nvSpPr>
              <p:cNvPr id="38" name="Google Shape;38;p2"/>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rot="3813896">
              <a:off x="-1054571" y="2679218"/>
              <a:ext cx="6915375" cy="3849761"/>
              <a:chOff x="411750" y="2489850"/>
              <a:chExt cx="3341229" cy="1860049"/>
            </a:xfrm>
          </p:grpSpPr>
          <p:sp>
            <p:nvSpPr>
              <p:cNvPr id="66" name="Google Shape;66;p2"/>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 name="Google Shape;91;p2"/>
          <p:cNvSpPr/>
          <p:nvPr/>
        </p:nvSpPr>
        <p:spPr>
          <a:xfrm>
            <a:off x="5521088"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5453750" y="39490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040600" y="3509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84400" y="314152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483200" y="3768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79000" y="26764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075675"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653287" y="4080378"/>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828063" y="4273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132800" y="4509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64913" y="3192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430198" y="3760849"/>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43438" y="4262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487013" y="3883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331563" y="4383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2"/>
          <p:cNvGrpSpPr/>
          <p:nvPr/>
        </p:nvGrpSpPr>
        <p:grpSpPr>
          <a:xfrm>
            <a:off x="367100" y="2392375"/>
            <a:ext cx="37200" cy="2435125"/>
            <a:chOff x="367100" y="2392375"/>
            <a:chExt cx="37200" cy="2435125"/>
          </a:xfrm>
        </p:grpSpPr>
        <p:sp>
          <p:nvSpPr>
            <p:cNvPr id="107" name="Google Shape;107;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2"/>
          <p:cNvGrpSpPr/>
          <p:nvPr/>
        </p:nvGrpSpPr>
        <p:grpSpPr>
          <a:xfrm>
            <a:off x="694500" y="3499725"/>
            <a:ext cx="37200" cy="833425"/>
            <a:chOff x="367100" y="2392375"/>
            <a:chExt cx="37200" cy="833425"/>
          </a:xfrm>
        </p:grpSpPr>
        <p:sp>
          <p:nvSpPr>
            <p:cNvPr id="110" name="Google Shape;110;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
          <p:cNvGrpSpPr/>
          <p:nvPr/>
        </p:nvGrpSpPr>
        <p:grpSpPr>
          <a:xfrm>
            <a:off x="949750" y="3609950"/>
            <a:ext cx="37200" cy="1232425"/>
            <a:chOff x="367100" y="2392375"/>
            <a:chExt cx="37200" cy="1232425"/>
          </a:xfrm>
        </p:grpSpPr>
        <p:sp>
          <p:nvSpPr>
            <p:cNvPr id="113" name="Google Shape;113;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2"/>
          <p:cNvGrpSpPr/>
          <p:nvPr/>
        </p:nvGrpSpPr>
        <p:grpSpPr>
          <a:xfrm>
            <a:off x="207600" y="3814875"/>
            <a:ext cx="37200" cy="1232425"/>
            <a:chOff x="367100" y="2392375"/>
            <a:chExt cx="37200" cy="1232425"/>
          </a:xfrm>
        </p:grpSpPr>
        <p:sp>
          <p:nvSpPr>
            <p:cNvPr id="116" name="Google Shape;116;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
          <p:cNvGrpSpPr/>
          <p:nvPr/>
        </p:nvGrpSpPr>
        <p:grpSpPr>
          <a:xfrm>
            <a:off x="1304375" y="4187388"/>
            <a:ext cx="37200" cy="833425"/>
            <a:chOff x="367100" y="2392375"/>
            <a:chExt cx="37200" cy="833425"/>
          </a:xfrm>
        </p:grpSpPr>
        <p:sp>
          <p:nvSpPr>
            <p:cNvPr id="119" name="Google Shape;11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2"/>
          <p:cNvGrpSpPr/>
          <p:nvPr/>
        </p:nvGrpSpPr>
        <p:grpSpPr>
          <a:xfrm>
            <a:off x="1176575" y="1752275"/>
            <a:ext cx="37200" cy="2435125"/>
            <a:chOff x="367100" y="2392375"/>
            <a:chExt cx="37200" cy="2435125"/>
          </a:xfrm>
        </p:grpSpPr>
        <p:sp>
          <p:nvSpPr>
            <p:cNvPr id="122" name="Google Shape;122;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
          <p:cNvGrpSpPr/>
          <p:nvPr/>
        </p:nvGrpSpPr>
        <p:grpSpPr>
          <a:xfrm>
            <a:off x="582225" y="3814075"/>
            <a:ext cx="37200" cy="1232425"/>
            <a:chOff x="367100" y="2392375"/>
            <a:chExt cx="37200" cy="1232425"/>
          </a:xfrm>
        </p:grpSpPr>
        <p:sp>
          <p:nvSpPr>
            <p:cNvPr id="125" name="Google Shape;125;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2"/>
          <p:cNvGrpSpPr/>
          <p:nvPr/>
        </p:nvGrpSpPr>
        <p:grpSpPr>
          <a:xfrm>
            <a:off x="3295625" y="4162125"/>
            <a:ext cx="37200" cy="833425"/>
            <a:chOff x="367100" y="2392375"/>
            <a:chExt cx="37200" cy="833425"/>
          </a:xfrm>
        </p:grpSpPr>
        <p:sp>
          <p:nvSpPr>
            <p:cNvPr id="128" name="Google Shape;12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
          <p:cNvGrpSpPr/>
          <p:nvPr/>
        </p:nvGrpSpPr>
        <p:grpSpPr>
          <a:xfrm>
            <a:off x="4478650" y="3990888"/>
            <a:ext cx="37200" cy="833425"/>
            <a:chOff x="367100" y="2392375"/>
            <a:chExt cx="37200" cy="833425"/>
          </a:xfrm>
        </p:grpSpPr>
        <p:sp>
          <p:nvSpPr>
            <p:cNvPr id="131" name="Google Shape;131;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
          <p:cNvGrpSpPr/>
          <p:nvPr/>
        </p:nvGrpSpPr>
        <p:grpSpPr>
          <a:xfrm>
            <a:off x="2145550" y="4187388"/>
            <a:ext cx="37200" cy="833425"/>
            <a:chOff x="367100" y="2392375"/>
            <a:chExt cx="37200" cy="833425"/>
          </a:xfrm>
        </p:grpSpPr>
        <p:sp>
          <p:nvSpPr>
            <p:cNvPr id="134" name="Google Shape;134;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2"/>
          <p:cNvGrpSpPr/>
          <p:nvPr/>
        </p:nvGrpSpPr>
        <p:grpSpPr>
          <a:xfrm>
            <a:off x="8262800" y="2520063"/>
            <a:ext cx="37200" cy="2435125"/>
            <a:chOff x="367100" y="2392375"/>
            <a:chExt cx="37200" cy="2435125"/>
          </a:xfrm>
        </p:grpSpPr>
        <p:sp>
          <p:nvSpPr>
            <p:cNvPr id="137" name="Google Shape;137;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
          <p:cNvGrpSpPr/>
          <p:nvPr/>
        </p:nvGrpSpPr>
        <p:grpSpPr>
          <a:xfrm>
            <a:off x="7740600" y="4121775"/>
            <a:ext cx="37200" cy="833425"/>
            <a:chOff x="367100" y="2392375"/>
            <a:chExt cx="37200" cy="833425"/>
          </a:xfrm>
        </p:grpSpPr>
        <p:sp>
          <p:nvSpPr>
            <p:cNvPr id="140" name="Google Shape;140;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
          <p:cNvGrpSpPr/>
          <p:nvPr/>
        </p:nvGrpSpPr>
        <p:grpSpPr>
          <a:xfrm>
            <a:off x="8635600" y="3300225"/>
            <a:ext cx="37200" cy="1232425"/>
            <a:chOff x="367100" y="2392375"/>
            <a:chExt cx="37200" cy="1232425"/>
          </a:xfrm>
        </p:grpSpPr>
        <p:sp>
          <p:nvSpPr>
            <p:cNvPr id="143" name="Google Shape;143;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
          <p:cNvGrpSpPr/>
          <p:nvPr/>
        </p:nvGrpSpPr>
        <p:grpSpPr>
          <a:xfrm>
            <a:off x="8872675" y="1608338"/>
            <a:ext cx="37200" cy="2435125"/>
            <a:chOff x="367100" y="2392375"/>
            <a:chExt cx="37200" cy="2435125"/>
          </a:xfrm>
        </p:grpSpPr>
        <p:sp>
          <p:nvSpPr>
            <p:cNvPr id="146" name="Google Shape;14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
          <p:cNvGrpSpPr/>
          <p:nvPr/>
        </p:nvGrpSpPr>
        <p:grpSpPr>
          <a:xfrm>
            <a:off x="6006525" y="4220275"/>
            <a:ext cx="37200" cy="833425"/>
            <a:chOff x="367100" y="2392375"/>
            <a:chExt cx="37200" cy="833425"/>
          </a:xfrm>
        </p:grpSpPr>
        <p:sp>
          <p:nvSpPr>
            <p:cNvPr id="149" name="Google Shape;14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
          <p:cNvGrpSpPr/>
          <p:nvPr/>
        </p:nvGrpSpPr>
        <p:grpSpPr>
          <a:xfrm>
            <a:off x="5316300" y="4009713"/>
            <a:ext cx="37200" cy="833425"/>
            <a:chOff x="367100" y="2392375"/>
            <a:chExt cx="37200" cy="833425"/>
          </a:xfrm>
        </p:grpSpPr>
        <p:sp>
          <p:nvSpPr>
            <p:cNvPr id="152" name="Google Shape;152;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2"/>
          <p:cNvGrpSpPr/>
          <p:nvPr/>
        </p:nvGrpSpPr>
        <p:grpSpPr>
          <a:xfrm>
            <a:off x="7269875" y="3483600"/>
            <a:ext cx="37200" cy="1232425"/>
            <a:chOff x="367100" y="2392375"/>
            <a:chExt cx="37200" cy="1232425"/>
          </a:xfrm>
        </p:grpSpPr>
        <p:sp>
          <p:nvSpPr>
            <p:cNvPr id="155" name="Google Shape;155;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
          <p:cNvGrpSpPr/>
          <p:nvPr/>
        </p:nvGrpSpPr>
        <p:grpSpPr>
          <a:xfrm>
            <a:off x="8909875" y="4143300"/>
            <a:ext cx="37200" cy="833425"/>
            <a:chOff x="367100" y="2392375"/>
            <a:chExt cx="37200" cy="833425"/>
          </a:xfrm>
        </p:grpSpPr>
        <p:sp>
          <p:nvSpPr>
            <p:cNvPr id="158" name="Google Shape;15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
          <p:cNvGrpSpPr/>
          <p:nvPr/>
        </p:nvGrpSpPr>
        <p:grpSpPr>
          <a:xfrm>
            <a:off x="8487050" y="4543125"/>
            <a:ext cx="37200" cy="537325"/>
            <a:chOff x="367100" y="2392375"/>
            <a:chExt cx="37200" cy="537325"/>
          </a:xfrm>
        </p:grpSpPr>
        <p:sp>
          <p:nvSpPr>
            <p:cNvPr id="161" name="Google Shape;161;p2"/>
            <p:cNvSpPr/>
            <p:nvPr/>
          </p:nvSpPr>
          <p:spPr>
            <a:xfrm>
              <a:off x="382100" y="2424800"/>
              <a:ext cx="7200" cy="5049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
          <p:cNvGrpSpPr/>
          <p:nvPr/>
        </p:nvGrpSpPr>
        <p:grpSpPr>
          <a:xfrm>
            <a:off x="8071275" y="3858675"/>
            <a:ext cx="37200" cy="1232425"/>
            <a:chOff x="367100" y="2392375"/>
            <a:chExt cx="37200" cy="1232425"/>
          </a:xfrm>
        </p:grpSpPr>
        <p:sp>
          <p:nvSpPr>
            <p:cNvPr id="164" name="Google Shape;16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
          <p:cNvSpPr/>
          <p:nvPr/>
        </p:nvSpPr>
        <p:spPr>
          <a:xfrm>
            <a:off x="7556900" y="378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215491" y="3903819"/>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547866" y="4262431"/>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411725" y="404346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5559938"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txBox="1"/>
          <p:nvPr>
            <p:ph type="ctrTitle"/>
          </p:nvPr>
        </p:nvSpPr>
        <p:spPr>
          <a:xfrm>
            <a:off x="1403400" y="1324088"/>
            <a:ext cx="6337200" cy="18249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solidFill>
                  <a:srgbClr val="D789F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2" name="Google Shape;172;p2"/>
          <p:cNvSpPr txBox="1"/>
          <p:nvPr>
            <p:ph idx="1" type="subTitle"/>
          </p:nvPr>
        </p:nvSpPr>
        <p:spPr>
          <a:xfrm>
            <a:off x="2307550" y="3099750"/>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3" name="Shape 1213"/>
        <p:cNvGrpSpPr/>
        <p:nvPr/>
      </p:nvGrpSpPr>
      <p:grpSpPr>
        <a:xfrm>
          <a:off x="0" y="0"/>
          <a:ext cx="0" cy="0"/>
          <a:chOff x="0" y="0"/>
          <a:chExt cx="0" cy="0"/>
        </a:xfrm>
      </p:grpSpPr>
      <p:grpSp>
        <p:nvGrpSpPr>
          <p:cNvPr id="1214" name="Google Shape;1214;p11"/>
          <p:cNvGrpSpPr/>
          <p:nvPr/>
        </p:nvGrpSpPr>
        <p:grpSpPr>
          <a:xfrm rot="10223896">
            <a:off x="3795173" y="3596445"/>
            <a:ext cx="7141715" cy="2247479"/>
            <a:chOff x="3025400" y="1754925"/>
            <a:chExt cx="7141649" cy="2247459"/>
          </a:xfrm>
        </p:grpSpPr>
        <p:sp>
          <p:nvSpPr>
            <p:cNvPr id="1215" name="Google Shape;1215;p1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11"/>
          <p:cNvGrpSpPr/>
          <p:nvPr/>
        </p:nvGrpSpPr>
        <p:grpSpPr>
          <a:xfrm rot="-9074154">
            <a:off x="-1366930" y="3863014"/>
            <a:ext cx="7141582" cy="2247437"/>
            <a:chOff x="3025400" y="1754925"/>
            <a:chExt cx="7141649" cy="2247459"/>
          </a:xfrm>
        </p:grpSpPr>
        <p:sp>
          <p:nvSpPr>
            <p:cNvPr id="1243" name="Google Shape;1243;p1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1"/>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1"/>
          <p:cNvSpPr/>
          <p:nvPr/>
        </p:nvSpPr>
        <p:spPr>
          <a:xfrm>
            <a:off x="3326413"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1"/>
          <p:cNvSpPr/>
          <p:nvPr/>
        </p:nvSpPr>
        <p:spPr>
          <a:xfrm>
            <a:off x="992500" y="3692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1"/>
          <p:cNvSpPr/>
          <p:nvPr/>
        </p:nvSpPr>
        <p:spPr>
          <a:xfrm>
            <a:off x="6164388" y="388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11"/>
          <p:cNvGrpSpPr/>
          <p:nvPr/>
        </p:nvGrpSpPr>
        <p:grpSpPr>
          <a:xfrm>
            <a:off x="367100" y="2786313"/>
            <a:ext cx="37200" cy="2435125"/>
            <a:chOff x="367100" y="2392375"/>
            <a:chExt cx="37200" cy="2435125"/>
          </a:xfrm>
        </p:grpSpPr>
        <p:sp>
          <p:nvSpPr>
            <p:cNvPr id="1279" name="Google Shape;1279;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1"/>
          <p:cNvGrpSpPr/>
          <p:nvPr/>
        </p:nvGrpSpPr>
        <p:grpSpPr>
          <a:xfrm>
            <a:off x="1496950" y="4123950"/>
            <a:ext cx="37200" cy="833425"/>
            <a:chOff x="367100" y="2392375"/>
            <a:chExt cx="37200" cy="833425"/>
          </a:xfrm>
        </p:grpSpPr>
        <p:sp>
          <p:nvSpPr>
            <p:cNvPr id="1282" name="Google Shape;1282;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11"/>
          <p:cNvGrpSpPr/>
          <p:nvPr/>
        </p:nvGrpSpPr>
        <p:grpSpPr>
          <a:xfrm>
            <a:off x="2528413" y="3720200"/>
            <a:ext cx="37200" cy="1232425"/>
            <a:chOff x="367100" y="2392375"/>
            <a:chExt cx="37200" cy="1232425"/>
          </a:xfrm>
        </p:grpSpPr>
        <p:sp>
          <p:nvSpPr>
            <p:cNvPr id="1285" name="Google Shape;1285;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1"/>
          <p:cNvGrpSpPr/>
          <p:nvPr/>
        </p:nvGrpSpPr>
        <p:grpSpPr>
          <a:xfrm>
            <a:off x="1733350" y="4085913"/>
            <a:ext cx="37200" cy="833425"/>
            <a:chOff x="367100" y="2392375"/>
            <a:chExt cx="37200" cy="833425"/>
          </a:xfrm>
        </p:grpSpPr>
        <p:sp>
          <p:nvSpPr>
            <p:cNvPr id="1288" name="Google Shape;1288;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11"/>
          <p:cNvGrpSpPr/>
          <p:nvPr/>
        </p:nvGrpSpPr>
        <p:grpSpPr>
          <a:xfrm>
            <a:off x="8607850" y="2947463"/>
            <a:ext cx="37200" cy="2435125"/>
            <a:chOff x="367100" y="2392375"/>
            <a:chExt cx="37200" cy="2435125"/>
          </a:xfrm>
        </p:grpSpPr>
        <p:sp>
          <p:nvSpPr>
            <p:cNvPr id="1291" name="Google Shape;1291;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11"/>
          <p:cNvGrpSpPr/>
          <p:nvPr/>
        </p:nvGrpSpPr>
        <p:grpSpPr>
          <a:xfrm>
            <a:off x="658425" y="3966475"/>
            <a:ext cx="37200" cy="1232425"/>
            <a:chOff x="367100" y="2392375"/>
            <a:chExt cx="37200" cy="1232425"/>
          </a:xfrm>
        </p:grpSpPr>
        <p:sp>
          <p:nvSpPr>
            <p:cNvPr id="1294" name="Google Shape;1294;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11"/>
          <p:cNvGrpSpPr/>
          <p:nvPr/>
        </p:nvGrpSpPr>
        <p:grpSpPr>
          <a:xfrm>
            <a:off x="3527900" y="4390725"/>
            <a:ext cx="37200" cy="833425"/>
            <a:chOff x="367100" y="2392375"/>
            <a:chExt cx="37200" cy="833425"/>
          </a:xfrm>
        </p:grpSpPr>
        <p:sp>
          <p:nvSpPr>
            <p:cNvPr id="1297" name="Google Shape;1297;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11"/>
          <p:cNvGrpSpPr/>
          <p:nvPr/>
        </p:nvGrpSpPr>
        <p:grpSpPr>
          <a:xfrm>
            <a:off x="2347800" y="4226713"/>
            <a:ext cx="37200" cy="833425"/>
            <a:chOff x="367100" y="2392375"/>
            <a:chExt cx="37200" cy="833425"/>
          </a:xfrm>
        </p:grpSpPr>
        <p:sp>
          <p:nvSpPr>
            <p:cNvPr id="1300" name="Google Shape;1300;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11"/>
          <p:cNvGrpSpPr/>
          <p:nvPr/>
        </p:nvGrpSpPr>
        <p:grpSpPr>
          <a:xfrm>
            <a:off x="7259438" y="4352288"/>
            <a:ext cx="37200" cy="833425"/>
            <a:chOff x="367100" y="2392375"/>
            <a:chExt cx="37200" cy="833425"/>
          </a:xfrm>
        </p:grpSpPr>
        <p:sp>
          <p:nvSpPr>
            <p:cNvPr id="1303" name="Google Shape;1303;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11"/>
          <p:cNvGrpSpPr/>
          <p:nvPr/>
        </p:nvGrpSpPr>
        <p:grpSpPr>
          <a:xfrm>
            <a:off x="5876450" y="4415988"/>
            <a:ext cx="37200" cy="833425"/>
            <a:chOff x="367100" y="2392375"/>
            <a:chExt cx="37200" cy="833425"/>
          </a:xfrm>
        </p:grpSpPr>
        <p:sp>
          <p:nvSpPr>
            <p:cNvPr id="1306" name="Google Shape;1306;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11"/>
          <p:cNvGrpSpPr/>
          <p:nvPr/>
        </p:nvGrpSpPr>
        <p:grpSpPr>
          <a:xfrm>
            <a:off x="5087700" y="4314513"/>
            <a:ext cx="37200" cy="833425"/>
            <a:chOff x="367100" y="2392375"/>
            <a:chExt cx="37200" cy="833425"/>
          </a:xfrm>
        </p:grpSpPr>
        <p:sp>
          <p:nvSpPr>
            <p:cNvPr id="1309" name="Google Shape;130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11"/>
          <p:cNvGrpSpPr/>
          <p:nvPr/>
        </p:nvGrpSpPr>
        <p:grpSpPr>
          <a:xfrm>
            <a:off x="6722900" y="4393700"/>
            <a:ext cx="37200" cy="1232425"/>
            <a:chOff x="367100" y="2392375"/>
            <a:chExt cx="37200" cy="1232425"/>
          </a:xfrm>
        </p:grpSpPr>
        <p:sp>
          <p:nvSpPr>
            <p:cNvPr id="1312" name="Google Shape;1312;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11"/>
          <p:cNvGrpSpPr/>
          <p:nvPr/>
        </p:nvGrpSpPr>
        <p:grpSpPr>
          <a:xfrm>
            <a:off x="7961675" y="3966475"/>
            <a:ext cx="37200" cy="833425"/>
            <a:chOff x="367100" y="2392375"/>
            <a:chExt cx="37200" cy="833425"/>
          </a:xfrm>
        </p:grpSpPr>
        <p:sp>
          <p:nvSpPr>
            <p:cNvPr id="1315" name="Google Shape;1315;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11"/>
          <p:cNvGrpSpPr/>
          <p:nvPr/>
        </p:nvGrpSpPr>
        <p:grpSpPr>
          <a:xfrm>
            <a:off x="8312775" y="4029938"/>
            <a:ext cx="37200" cy="833425"/>
            <a:chOff x="367100" y="2392375"/>
            <a:chExt cx="37200" cy="833425"/>
          </a:xfrm>
        </p:grpSpPr>
        <p:sp>
          <p:nvSpPr>
            <p:cNvPr id="1318" name="Google Shape;1318;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11"/>
          <p:cNvGrpSpPr/>
          <p:nvPr/>
        </p:nvGrpSpPr>
        <p:grpSpPr>
          <a:xfrm>
            <a:off x="8994688" y="3766975"/>
            <a:ext cx="37200" cy="1232425"/>
            <a:chOff x="367100" y="2392375"/>
            <a:chExt cx="37200" cy="1232425"/>
          </a:xfrm>
        </p:grpSpPr>
        <p:sp>
          <p:nvSpPr>
            <p:cNvPr id="1321" name="Google Shape;1321;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11"/>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11"/>
          <p:cNvGrpSpPr/>
          <p:nvPr/>
        </p:nvGrpSpPr>
        <p:grpSpPr>
          <a:xfrm>
            <a:off x="179163" y="3548825"/>
            <a:ext cx="37200" cy="1232425"/>
            <a:chOff x="367100" y="2392375"/>
            <a:chExt cx="37200" cy="1232425"/>
          </a:xfrm>
        </p:grpSpPr>
        <p:sp>
          <p:nvSpPr>
            <p:cNvPr id="1326" name="Google Shape;1326;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1"/>
          <p:cNvGrpSpPr/>
          <p:nvPr/>
        </p:nvGrpSpPr>
        <p:grpSpPr>
          <a:xfrm>
            <a:off x="4435463" y="4466900"/>
            <a:ext cx="37200" cy="833425"/>
            <a:chOff x="367100" y="2392375"/>
            <a:chExt cx="37200" cy="833425"/>
          </a:xfrm>
        </p:grpSpPr>
        <p:sp>
          <p:nvSpPr>
            <p:cNvPr id="1329" name="Google Shape;132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11"/>
          <p:cNvGrpSpPr/>
          <p:nvPr/>
        </p:nvGrpSpPr>
        <p:grpSpPr>
          <a:xfrm>
            <a:off x="3121763" y="3886425"/>
            <a:ext cx="37200" cy="1232425"/>
            <a:chOff x="367100" y="2392375"/>
            <a:chExt cx="37200" cy="1232425"/>
          </a:xfrm>
        </p:grpSpPr>
        <p:sp>
          <p:nvSpPr>
            <p:cNvPr id="1332" name="Google Shape;1332;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1"/>
          <p:cNvGrpSpPr/>
          <p:nvPr/>
        </p:nvGrpSpPr>
        <p:grpSpPr>
          <a:xfrm>
            <a:off x="2067975" y="3450875"/>
            <a:ext cx="37200" cy="2435125"/>
            <a:chOff x="367100" y="2392375"/>
            <a:chExt cx="37200" cy="2435125"/>
          </a:xfrm>
        </p:grpSpPr>
        <p:sp>
          <p:nvSpPr>
            <p:cNvPr id="1335" name="Google Shape;1335;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1"/>
          <p:cNvGrpSpPr/>
          <p:nvPr/>
        </p:nvGrpSpPr>
        <p:grpSpPr>
          <a:xfrm>
            <a:off x="6400500" y="3551438"/>
            <a:ext cx="37200" cy="2435125"/>
            <a:chOff x="367100" y="2392375"/>
            <a:chExt cx="37200" cy="2435125"/>
          </a:xfrm>
        </p:grpSpPr>
        <p:sp>
          <p:nvSpPr>
            <p:cNvPr id="1338" name="Google Shape;1338;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11"/>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11"/>
          <p:cNvGrpSpPr/>
          <p:nvPr/>
        </p:nvGrpSpPr>
        <p:grpSpPr>
          <a:xfrm>
            <a:off x="7679063" y="3615125"/>
            <a:ext cx="37200" cy="2435125"/>
            <a:chOff x="367100" y="2392375"/>
            <a:chExt cx="37200" cy="2435125"/>
          </a:xfrm>
        </p:grpSpPr>
        <p:sp>
          <p:nvSpPr>
            <p:cNvPr id="1343" name="Google Shape;1343;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11"/>
          <p:cNvGrpSpPr/>
          <p:nvPr/>
        </p:nvGrpSpPr>
        <p:grpSpPr>
          <a:xfrm>
            <a:off x="8880050" y="2484213"/>
            <a:ext cx="37200" cy="2435125"/>
            <a:chOff x="367100" y="2392375"/>
            <a:chExt cx="37200" cy="2435125"/>
          </a:xfrm>
        </p:grpSpPr>
        <p:sp>
          <p:nvSpPr>
            <p:cNvPr id="1346" name="Google Shape;1346;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1"/>
          <p:cNvGrpSpPr/>
          <p:nvPr/>
        </p:nvGrpSpPr>
        <p:grpSpPr>
          <a:xfrm>
            <a:off x="1195888" y="2168975"/>
            <a:ext cx="37200" cy="2435125"/>
            <a:chOff x="367100" y="2392375"/>
            <a:chExt cx="37200" cy="2435125"/>
          </a:xfrm>
        </p:grpSpPr>
        <p:sp>
          <p:nvSpPr>
            <p:cNvPr id="1349" name="Google Shape;1349;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11"/>
          <p:cNvGrpSpPr/>
          <p:nvPr/>
        </p:nvGrpSpPr>
        <p:grpSpPr>
          <a:xfrm>
            <a:off x="7389488" y="2198888"/>
            <a:ext cx="37200" cy="2435125"/>
            <a:chOff x="367100" y="2392375"/>
            <a:chExt cx="37200" cy="2435125"/>
          </a:xfrm>
        </p:grpSpPr>
        <p:sp>
          <p:nvSpPr>
            <p:cNvPr id="1352" name="Google Shape;1352;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1"/>
          <p:cNvSpPr/>
          <p:nvPr/>
        </p:nvSpPr>
        <p:spPr>
          <a:xfrm>
            <a:off x="-416037"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8803938" y="770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txBox="1"/>
          <p:nvPr>
            <p:ph hasCustomPrompt="1" type="title"/>
          </p:nvPr>
        </p:nvSpPr>
        <p:spPr>
          <a:xfrm>
            <a:off x="2402350" y="1705863"/>
            <a:ext cx="4339200" cy="131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57" name="Google Shape;1357;p11"/>
          <p:cNvSpPr txBox="1"/>
          <p:nvPr>
            <p:ph idx="1" type="subTitle"/>
          </p:nvPr>
        </p:nvSpPr>
        <p:spPr>
          <a:xfrm>
            <a:off x="2402350" y="2940538"/>
            <a:ext cx="4339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358" name="Google Shape;135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59" name="Shape 1359"/>
        <p:cNvGrpSpPr/>
        <p:nvPr/>
      </p:nvGrpSpPr>
      <p:grpSpPr>
        <a:xfrm>
          <a:off x="0" y="0"/>
          <a:ext cx="0" cy="0"/>
          <a:chOff x="0" y="0"/>
          <a:chExt cx="0" cy="0"/>
        </a:xfrm>
      </p:grpSpPr>
      <p:sp>
        <p:nvSpPr>
          <p:cNvPr id="1360" name="Google Shape;136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61" name="Shape 1361"/>
        <p:cNvGrpSpPr/>
        <p:nvPr/>
      </p:nvGrpSpPr>
      <p:grpSpPr>
        <a:xfrm>
          <a:off x="0" y="0"/>
          <a:ext cx="0" cy="0"/>
          <a:chOff x="0" y="0"/>
          <a:chExt cx="0" cy="0"/>
        </a:xfrm>
      </p:grpSpPr>
      <p:sp>
        <p:nvSpPr>
          <p:cNvPr id="1362" name="Google Shape;1362;p13"/>
          <p:cNvSpPr/>
          <p:nvPr/>
        </p:nvSpPr>
        <p:spPr>
          <a:xfrm>
            <a:off x="-3013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3"/>
          <p:cNvSpPr/>
          <p:nvPr/>
        </p:nvSpPr>
        <p:spPr>
          <a:xfrm>
            <a:off x="8729500" y="136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13"/>
          <p:cNvGrpSpPr/>
          <p:nvPr/>
        </p:nvGrpSpPr>
        <p:grpSpPr>
          <a:xfrm>
            <a:off x="3276675" y="4340850"/>
            <a:ext cx="7141649" cy="2247459"/>
            <a:chOff x="3025400" y="1754925"/>
            <a:chExt cx="7141649" cy="2247459"/>
          </a:xfrm>
        </p:grpSpPr>
        <p:sp>
          <p:nvSpPr>
            <p:cNvPr id="1365" name="Google Shape;1365;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13"/>
          <p:cNvGrpSpPr/>
          <p:nvPr/>
        </p:nvGrpSpPr>
        <p:grpSpPr>
          <a:xfrm rot="-9787080">
            <a:off x="-2568209" y="4159542"/>
            <a:ext cx="7141613" cy="2247447"/>
            <a:chOff x="3025400" y="1754925"/>
            <a:chExt cx="7141649" cy="2247459"/>
          </a:xfrm>
        </p:grpSpPr>
        <p:sp>
          <p:nvSpPr>
            <p:cNvPr id="1393" name="Google Shape;1393;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13"/>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794850" y="4362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4175563" y="46622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13"/>
          <p:cNvGrpSpPr/>
          <p:nvPr/>
        </p:nvGrpSpPr>
        <p:grpSpPr>
          <a:xfrm>
            <a:off x="367100" y="3091113"/>
            <a:ext cx="37200" cy="2435125"/>
            <a:chOff x="367100" y="2392375"/>
            <a:chExt cx="37200" cy="2435125"/>
          </a:xfrm>
        </p:grpSpPr>
        <p:sp>
          <p:nvSpPr>
            <p:cNvPr id="1429" name="Google Shape;1429;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13"/>
          <p:cNvGrpSpPr/>
          <p:nvPr/>
        </p:nvGrpSpPr>
        <p:grpSpPr>
          <a:xfrm>
            <a:off x="881275" y="4986413"/>
            <a:ext cx="37200" cy="833425"/>
            <a:chOff x="367100" y="2392375"/>
            <a:chExt cx="37200" cy="833425"/>
          </a:xfrm>
        </p:grpSpPr>
        <p:sp>
          <p:nvSpPr>
            <p:cNvPr id="1432" name="Google Shape;1432;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13"/>
          <p:cNvGrpSpPr/>
          <p:nvPr/>
        </p:nvGrpSpPr>
        <p:grpSpPr>
          <a:xfrm>
            <a:off x="2579388" y="4753675"/>
            <a:ext cx="37200" cy="1232425"/>
            <a:chOff x="367100" y="2392375"/>
            <a:chExt cx="37200" cy="1232425"/>
          </a:xfrm>
        </p:grpSpPr>
        <p:sp>
          <p:nvSpPr>
            <p:cNvPr id="1435" name="Google Shape;1435;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13"/>
          <p:cNvGrpSpPr/>
          <p:nvPr/>
        </p:nvGrpSpPr>
        <p:grpSpPr>
          <a:xfrm>
            <a:off x="1123750" y="4543113"/>
            <a:ext cx="37200" cy="833425"/>
            <a:chOff x="367100" y="2392375"/>
            <a:chExt cx="37200" cy="833425"/>
          </a:xfrm>
        </p:grpSpPr>
        <p:sp>
          <p:nvSpPr>
            <p:cNvPr id="1438" name="Google Shape;1438;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13"/>
          <p:cNvGrpSpPr/>
          <p:nvPr/>
        </p:nvGrpSpPr>
        <p:grpSpPr>
          <a:xfrm>
            <a:off x="8663900" y="2917463"/>
            <a:ext cx="37200" cy="2435125"/>
            <a:chOff x="367100" y="2392375"/>
            <a:chExt cx="37200" cy="2435125"/>
          </a:xfrm>
        </p:grpSpPr>
        <p:sp>
          <p:nvSpPr>
            <p:cNvPr id="1441" name="Google Shape;1441;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13"/>
          <p:cNvGrpSpPr/>
          <p:nvPr/>
        </p:nvGrpSpPr>
        <p:grpSpPr>
          <a:xfrm>
            <a:off x="658425" y="4271275"/>
            <a:ext cx="37200" cy="1232425"/>
            <a:chOff x="367100" y="2392375"/>
            <a:chExt cx="37200" cy="1232425"/>
          </a:xfrm>
        </p:grpSpPr>
        <p:sp>
          <p:nvSpPr>
            <p:cNvPr id="1444" name="Google Shape;1444;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13"/>
          <p:cNvGrpSpPr/>
          <p:nvPr/>
        </p:nvGrpSpPr>
        <p:grpSpPr>
          <a:xfrm>
            <a:off x="3451700" y="4543125"/>
            <a:ext cx="37200" cy="833425"/>
            <a:chOff x="367100" y="2392375"/>
            <a:chExt cx="37200" cy="833425"/>
          </a:xfrm>
        </p:grpSpPr>
        <p:sp>
          <p:nvSpPr>
            <p:cNvPr id="1447" name="Google Shape;1447;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13"/>
          <p:cNvGrpSpPr/>
          <p:nvPr/>
        </p:nvGrpSpPr>
        <p:grpSpPr>
          <a:xfrm>
            <a:off x="4418513" y="4333125"/>
            <a:ext cx="37200" cy="833425"/>
            <a:chOff x="367100" y="2392375"/>
            <a:chExt cx="37200" cy="833425"/>
          </a:xfrm>
        </p:grpSpPr>
        <p:sp>
          <p:nvSpPr>
            <p:cNvPr id="1450" name="Google Shape;1450;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13"/>
          <p:cNvGrpSpPr/>
          <p:nvPr/>
        </p:nvGrpSpPr>
        <p:grpSpPr>
          <a:xfrm>
            <a:off x="2119200" y="4683913"/>
            <a:ext cx="37200" cy="833425"/>
            <a:chOff x="367100" y="2392375"/>
            <a:chExt cx="37200" cy="833425"/>
          </a:xfrm>
        </p:grpSpPr>
        <p:sp>
          <p:nvSpPr>
            <p:cNvPr id="1453" name="Google Shape;1453;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13"/>
          <p:cNvGrpSpPr/>
          <p:nvPr/>
        </p:nvGrpSpPr>
        <p:grpSpPr>
          <a:xfrm>
            <a:off x="7713288" y="4866550"/>
            <a:ext cx="37200" cy="833425"/>
            <a:chOff x="367100" y="2392375"/>
            <a:chExt cx="37200" cy="833425"/>
          </a:xfrm>
        </p:grpSpPr>
        <p:sp>
          <p:nvSpPr>
            <p:cNvPr id="1456" name="Google Shape;1456;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13"/>
          <p:cNvGrpSpPr/>
          <p:nvPr/>
        </p:nvGrpSpPr>
        <p:grpSpPr>
          <a:xfrm>
            <a:off x="5876450" y="4720788"/>
            <a:ext cx="37200" cy="833425"/>
            <a:chOff x="367100" y="2392375"/>
            <a:chExt cx="37200" cy="833425"/>
          </a:xfrm>
        </p:grpSpPr>
        <p:sp>
          <p:nvSpPr>
            <p:cNvPr id="1459" name="Google Shape;1459;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13"/>
          <p:cNvGrpSpPr/>
          <p:nvPr/>
        </p:nvGrpSpPr>
        <p:grpSpPr>
          <a:xfrm>
            <a:off x="4500363" y="2941413"/>
            <a:ext cx="37200" cy="2435125"/>
            <a:chOff x="367100" y="2392375"/>
            <a:chExt cx="37200" cy="2435125"/>
          </a:xfrm>
        </p:grpSpPr>
        <p:sp>
          <p:nvSpPr>
            <p:cNvPr id="1462" name="Google Shape;1462;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13"/>
          <p:cNvGrpSpPr/>
          <p:nvPr/>
        </p:nvGrpSpPr>
        <p:grpSpPr>
          <a:xfrm>
            <a:off x="5316300" y="4543113"/>
            <a:ext cx="37200" cy="833425"/>
            <a:chOff x="367100" y="2392375"/>
            <a:chExt cx="37200" cy="833425"/>
          </a:xfrm>
        </p:grpSpPr>
        <p:sp>
          <p:nvSpPr>
            <p:cNvPr id="1465" name="Google Shape;146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13"/>
          <p:cNvGrpSpPr/>
          <p:nvPr/>
        </p:nvGrpSpPr>
        <p:grpSpPr>
          <a:xfrm>
            <a:off x="6646700" y="4622300"/>
            <a:ext cx="37200" cy="1232425"/>
            <a:chOff x="367100" y="2392375"/>
            <a:chExt cx="37200" cy="1232425"/>
          </a:xfrm>
        </p:grpSpPr>
        <p:sp>
          <p:nvSpPr>
            <p:cNvPr id="1468" name="Google Shape;1468;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13"/>
          <p:cNvGrpSpPr/>
          <p:nvPr/>
        </p:nvGrpSpPr>
        <p:grpSpPr>
          <a:xfrm>
            <a:off x="8766100" y="4428750"/>
            <a:ext cx="37200" cy="833425"/>
            <a:chOff x="367100" y="2392375"/>
            <a:chExt cx="37200" cy="833425"/>
          </a:xfrm>
        </p:grpSpPr>
        <p:sp>
          <p:nvSpPr>
            <p:cNvPr id="1471" name="Google Shape;1471;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13"/>
          <p:cNvGrpSpPr/>
          <p:nvPr/>
        </p:nvGrpSpPr>
        <p:grpSpPr>
          <a:xfrm>
            <a:off x="8333088" y="4546963"/>
            <a:ext cx="37200" cy="833425"/>
            <a:chOff x="367100" y="2392375"/>
            <a:chExt cx="37200" cy="833425"/>
          </a:xfrm>
        </p:grpSpPr>
        <p:sp>
          <p:nvSpPr>
            <p:cNvPr id="1474" name="Google Shape;147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13"/>
          <p:cNvGrpSpPr/>
          <p:nvPr/>
        </p:nvGrpSpPr>
        <p:grpSpPr>
          <a:xfrm>
            <a:off x="9008488" y="3926850"/>
            <a:ext cx="37200" cy="1232425"/>
            <a:chOff x="367100" y="2392375"/>
            <a:chExt cx="37200" cy="1232425"/>
          </a:xfrm>
        </p:grpSpPr>
        <p:sp>
          <p:nvSpPr>
            <p:cNvPr id="1477" name="Google Shape;1477;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13"/>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13"/>
          <p:cNvGrpSpPr/>
          <p:nvPr/>
        </p:nvGrpSpPr>
        <p:grpSpPr>
          <a:xfrm>
            <a:off x="179163" y="3853625"/>
            <a:ext cx="37200" cy="1232425"/>
            <a:chOff x="367100" y="2392375"/>
            <a:chExt cx="37200" cy="1232425"/>
          </a:xfrm>
        </p:grpSpPr>
        <p:sp>
          <p:nvSpPr>
            <p:cNvPr id="1482" name="Google Shape;1482;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13"/>
          <p:cNvGrpSpPr/>
          <p:nvPr/>
        </p:nvGrpSpPr>
        <p:grpSpPr>
          <a:xfrm>
            <a:off x="4664063" y="4543100"/>
            <a:ext cx="37200" cy="833425"/>
            <a:chOff x="367100" y="2392375"/>
            <a:chExt cx="37200" cy="833425"/>
          </a:xfrm>
        </p:grpSpPr>
        <p:sp>
          <p:nvSpPr>
            <p:cNvPr id="1485" name="Google Shape;148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8" name="Google Shape;1488;p13"/>
          <p:cNvSpPr txBox="1"/>
          <p:nvPr>
            <p:ph idx="2" type="title"/>
          </p:nvPr>
        </p:nvSpPr>
        <p:spPr>
          <a:xfrm>
            <a:off x="1957350" y="1436200"/>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9" name="Google Shape;1489;p13"/>
          <p:cNvSpPr txBox="1"/>
          <p:nvPr>
            <p:ph idx="1" type="subTitle"/>
          </p:nvPr>
        </p:nvSpPr>
        <p:spPr>
          <a:xfrm>
            <a:off x="1957350" y="1696970"/>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0" name="Google Shape;1490;p13"/>
          <p:cNvSpPr txBox="1"/>
          <p:nvPr>
            <p:ph hasCustomPrompt="1" idx="3" type="title"/>
          </p:nvPr>
        </p:nvSpPr>
        <p:spPr>
          <a:xfrm>
            <a:off x="1064566" y="1495488"/>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91" name="Google Shape;1491;p13"/>
          <p:cNvSpPr txBox="1"/>
          <p:nvPr>
            <p:ph idx="4" type="title"/>
          </p:nvPr>
        </p:nvSpPr>
        <p:spPr>
          <a:xfrm>
            <a:off x="1957350" y="2506199"/>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2" name="Google Shape;1492;p13"/>
          <p:cNvSpPr txBox="1"/>
          <p:nvPr>
            <p:ph idx="5" type="subTitle"/>
          </p:nvPr>
        </p:nvSpPr>
        <p:spPr>
          <a:xfrm>
            <a:off x="1957350" y="2766955"/>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3" name="Google Shape;1493;p13"/>
          <p:cNvSpPr txBox="1"/>
          <p:nvPr>
            <p:ph hasCustomPrompt="1" idx="6" type="title"/>
          </p:nvPr>
        </p:nvSpPr>
        <p:spPr>
          <a:xfrm>
            <a:off x="1064566" y="2565482"/>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94" name="Google Shape;1494;p13"/>
          <p:cNvSpPr txBox="1"/>
          <p:nvPr>
            <p:ph idx="7" type="title"/>
          </p:nvPr>
        </p:nvSpPr>
        <p:spPr>
          <a:xfrm>
            <a:off x="1957350" y="3576175"/>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5" name="Google Shape;1495;p13"/>
          <p:cNvSpPr txBox="1"/>
          <p:nvPr>
            <p:ph idx="8" type="subTitle"/>
          </p:nvPr>
        </p:nvSpPr>
        <p:spPr>
          <a:xfrm>
            <a:off x="1957350" y="3836916"/>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6" name="Google Shape;1496;p13"/>
          <p:cNvSpPr txBox="1"/>
          <p:nvPr>
            <p:ph hasCustomPrompt="1" idx="9" type="title"/>
          </p:nvPr>
        </p:nvSpPr>
        <p:spPr>
          <a:xfrm>
            <a:off x="1064566" y="3635463"/>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97" name="Google Shape;1497;p13"/>
          <p:cNvSpPr txBox="1"/>
          <p:nvPr>
            <p:ph idx="13" type="title"/>
          </p:nvPr>
        </p:nvSpPr>
        <p:spPr>
          <a:xfrm>
            <a:off x="5721700" y="1436200"/>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8" name="Google Shape;1498;p13"/>
          <p:cNvSpPr txBox="1"/>
          <p:nvPr>
            <p:ph idx="14" type="subTitle"/>
          </p:nvPr>
        </p:nvSpPr>
        <p:spPr>
          <a:xfrm>
            <a:off x="5721700" y="1696970"/>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9" name="Google Shape;1499;p13"/>
          <p:cNvSpPr txBox="1"/>
          <p:nvPr>
            <p:ph hasCustomPrompt="1" idx="15" type="title"/>
          </p:nvPr>
        </p:nvSpPr>
        <p:spPr>
          <a:xfrm>
            <a:off x="4828916" y="1495475"/>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00" name="Google Shape;1500;p13"/>
          <p:cNvSpPr txBox="1"/>
          <p:nvPr>
            <p:ph idx="16" type="title"/>
          </p:nvPr>
        </p:nvSpPr>
        <p:spPr>
          <a:xfrm>
            <a:off x="5721700" y="2506199"/>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1" name="Google Shape;1501;p13"/>
          <p:cNvSpPr txBox="1"/>
          <p:nvPr>
            <p:ph idx="17" type="subTitle"/>
          </p:nvPr>
        </p:nvSpPr>
        <p:spPr>
          <a:xfrm>
            <a:off x="5721700" y="2766955"/>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2" name="Google Shape;1502;p13"/>
          <p:cNvSpPr txBox="1"/>
          <p:nvPr>
            <p:ph hasCustomPrompt="1" idx="18" type="title"/>
          </p:nvPr>
        </p:nvSpPr>
        <p:spPr>
          <a:xfrm>
            <a:off x="4828916" y="2565469"/>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03" name="Google Shape;1503;p13"/>
          <p:cNvSpPr txBox="1"/>
          <p:nvPr>
            <p:ph idx="19" type="title"/>
          </p:nvPr>
        </p:nvSpPr>
        <p:spPr>
          <a:xfrm>
            <a:off x="5721700" y="3576175"/>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4" name="Google Shape;1504;p13"/>
          <p:cNvSpPr txBox="1"/>
          <p:nvPr>
            <p:ph idx="20" type="subTitle"/>
          </p:nvPr>
        </p:nvSpPr>
        <p:spPr>
          <a:xfrm>
            <a:off x="5721700" y="3836916"/>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5" name="Google Shape;1505;p13"/>
          <p:cNvSpPr txBox="1"/>
          <p:nvPr>
            <p:ph hasCustomPrompt="1" idx="21" type="title"/>
          </p:nvPr>
        </p:nvSpPr>
        <p:spPr>
          <a:xfrm>
            <a:off x="4828916" y="3635463"/>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06" name="Google Shape;150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07" name="Shape 1507"/>
        <p:cNvGrpSpPr/>
        <p:nvPr/>
      </p:nvGrpSpPr>
      <p:grpSpPr>
        <a:xfrm>
          <a:off x="0" y="0"/>
          <a:ext cx="0" cy="0"/>
          <a:chOff x="0" y="0"/>
          <a:chExt cx="0" cy="0"/>
        </a:xfrm>
      </p:grpSpPr>
      <p:grpSp>
        <p:nvGrpSpPr>
          <p:cNvPr id="1508" name="Google Shape;1508;p14"/>
          <p:cNvGrpSpPr/>
          <p:nvPr/>
        </p:nvGrpSpPr>
        <p:grpSpPr>
          <a:xfrm rot="1090926">
            <a:off x="-545556" y="2930193"/>
            <a:ext cx="10235113" cy="3220964"/>
            <a:chOff x="3025400" y="1754925"/>
            <a:chExt cx="7141649" cy="2247459"/>
          </a:xfrm>
        </p:grpSpPr>
        <p:sp>
          <p:nvSpPr>
            <p:cNvPr id="1509" name="Google Shape;1509;p1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14"/>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14"/>
          <p:cNvGrpSpPr/>
          <p:nvPr/>
        </p:nvGrpSpPr>
        <p:grpSpPr>
          <a:xfrm flipH="1">
            <a:off x="8890019" y="2530164"/>
            <a:ext cx="37200" cy="2435125"/>
            <a:chOff x="367100" y="2392375"/>
            <a:chExt cx="37200" cy="2435125"/>
          </a:xfrm>
        </p:grpSpPr>
        <p:sp>
          <p:nvSpPr>
            <p:cNvPr id="1544" name="Google Shape;1544;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14"/>
          <p:cNvGrpSpPr/>
          <p:nvPr/>
        </p:nvGrpSpPr>
        <p:grpSpPr>
          <a:xfrm flipH="1">
            <a:off x="8528258" y="4224417"/>
            <a:ext cx="37200" cy="833425"/>
            <a:chOff x="367100" y="2392375"/>
            <a:chExt cx="37200" cy="833425"/>
          </a:xfrm>
        </p:grpSpPr>
        <p:sp>
          <p:nvSpPr>
            <p:cNvPr id="1547" name="Google Shape;154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14"/>
          <p:cNvGrpSpPr/>
          <p:nvPr/>
        </p:nvGrpSpPr>
        <p:grpSpPr>
          <a:xfrm flipH="1">
            <a:off x="3665318" y="3617891"/>
            <a:ext cx="37200" cy="1232425"/>
            <a:chOff x="367100" y="2392375"/>
            <a:chExt cx="37200" cy="1232425"/>
          </a:xfrm>
        </p:grpSpPr>
        <p:sp>
          <p:nvSpPr>
            <p:cNvPr id="1550" name="Google Shape;1550;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14"/>
          <p:cNvGrpSpPr/>
          <p:nvPr/>
        </p:nvGrpSpPr>
        <p:grpSpPr>
          <a:xfrm flipH="1">
            <a:off x="593542" y="2530165"/>
            <a:ext cx="37200" cy="2435125"/>
            <a:chOff x="367100" y="2392375"/>
            <a:chExt cx="37200" cy="2435125"/>
          </a:xfrm>
        </p:grpSpPr>
        <p:sp>
          <p:nvSpPr>
            <p:cNvPr id="1553" name="Google Shape;1553;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14"/>
          <p:cNvGrpSpPr/>
          <p:nvPr/>
        </p:nvGrpSpPr>
        <p:grpSpPr>
          <a:xfrm flipH="1">
            <a:off x="8751100" y="3814078"/>
            <a:ext cx="37200" cy="1232425"/>
            <a:chOff x="367100" y="2392375"/>
            <a:chExt cx="37200" cy="1232425"/>
          </a:xfrm>
        </p:grpSpPr>
        <p:sp>
          <p:nvSpPr>
            <p:cNvPr id="1556" name="Google Shape;1556;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14"/>
          <p:cNvGrpSpPr/>
          <p:nvPr/>
        </p:nvGrpSpPr>
        <p:grpSpPr>
          <a:xfrm flipH="1">
            <a:off x="6034130" y="3900729"/>
            <a:ext cx="37200" cy="833425"/>
            <a:chOff x="367100" y="2392375"/>
            <a:chExt cx="37200" cy="833425"/>
          </a:xfrm>
        </p:grpSpPr>
        <p:sp>
          <p:nvSpPr>
            <p:cNvPr id="1559" name="Google Shape;1559;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14"/>
          <p:cNvGrpSpPr/>
          <p:nvPr/>
        </p:nvGrpSpPr>
        <p:grpSpPr>
          <a:xfrm flipH="1">
            <a:off x="4838764" y="4256928"/>
            <a:ext cx="37200" cy="833425"/>
            <a:chOff x="367100" y="2392375"/>
            <a:chExt cx="37200" cy="833425"/>
          </a:xfrm>
        </p:grpSpPr>
        <p:sp>
          <p:nvSpPr>
            <p:cNvPr id="1562" name="Google Shape;1562;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14"/>
          <p:cNvGrpSpPr/>
          <p:nvPr/>
        </p:nvGrpSpPr>
        <p:grpSpPr>
          <a:xfrm flipH="1">
            <a:off x="7290381" y="4531516"/>
            <a:ext cx="37200" cy="833425"/>
            <a:chOff x="367100" y="2392375"/>
            <a:chExt cx="37200" cy="833425"/>
          </a:xfrm>
        </p:grpSpPr>
        <p:sp>
          <p:nvSpPr>
            <p:cNvPr id="1565" name="Google Shape;156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14"/>
          <p:cNvGrpSpPr/>
          <p:nvPr/>
        </p:nvGrpSpPr>
        <p:grpSpPr>
          <a:xfrm flipH="1">
            <a:off x="1467921" y="3952153"/>
            <a:ext cx="37200" cy="833425"/>
            <a:chOff x="367100" y="2392375"/>
            <a:chExt cx="37200" cy="833425"/>
          </a:xfrm>
        </p:grpSpPr>
        <p:sp>
          <p:nvSpPr>
            <p:cNvPr id="1568" name="Google Shape;156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14"/>
          <p:cNvGrpSpPr/>
          <p:nvPr/>
        </p:nvGrpSpPr>
        <p:grpSpPr>
          <a:xfrm flipH="1">
            <a:off x="3128018" y="4238304"/>
            <a:ext cx="37200" cy="833425"/>
            <a:chOff x="367100" y="2392375"/>
            <a:chExt cx="37200" cy="833425"/>
          </a:xfrm>
        </p:grpSpPr>
        <p:sp>
          <p:nvSpPr>
            <p:cNvPr id="1571" name="Google Shape;1571;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14"/>
          <p:cNvGrpSpPr/>
          <p:nvPr/>
        </p:nvGrpSpPr>
        <p:grpSpPr>
          <a:xfrm flipH="1">
            <a:off x="4018898" y="4256916"/>
            <a:ext cx="37200" cy="833425"/>
            <a:chOff x="367100" y="2392375"/>
            <a:chExt cx="37200" cy="833425"/>
          </a:xfrm>
        </p:grpSpPr>
        <p:sp>
          <p:nvSpPr>
            <p:cNvPr id="1574" name="Google Shape;1574;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14"/>
          <p:cNvGrpSpPr/>
          <p:nvPr/>
        </p:nvGrpSpPr>
        <p:grpSpPr>
          <a:xfrm flipH="1">
            <a:off x="2686861" y="3860303"/>
            <a:ext cx="37200" cy="1232425"/>
            <a:chOff x="367100" y="2392375"/>
            <a:chExt cx="37200" cy="1232425"/>
          </a:xfrm>
        </p:grpSpPr>
        <p:sp>
          <p:nvSpPr>
            <p:cNvPr id="1577" name="Google Shape;1577;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14"/>
          <p:cNvGrpSpPr/>
          <p:nvPr/>
        </p:nvGrpSpPr>
        <p:grpSpPr>
          <a:xfrm flipH="1">
            <a:off x="1100610" y="3933529"/>
            <a:ext cx="37200" cy="833425"/>
            <a:chOff x="367100" y="2392375"/>
            <a:chExt cx="37200" cy="833425"/>
          </a:xfrm>
        </p:grpSpPr>
        <p:sp>
          <p:nvSpPr>
            <p:cNvPr id="1580" name="Google Shape;1580;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14"/>
          <p:cNvGrpSpPr/>
          <p:nvPr/>
        </p:nvGrpSpPr>
        <p:grpSpPr>
          <a:xfrm flipH="1">
            <a:off x="897655" y="4006015"/>
            <a:ext cx="37200" cy="833425"/>
            <a:chOff x="367100" y="2392375"/>
            <a:chExt cx="37200" cy="833425"/>
          </a:xfrm>
        </p:grpSpPr>
        <p:sp>
          <p:nvSpPr>
            <p:cNvPr id="1583" name="Google Shape;1583;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14"/>
          <p:cNvGrpSpPr/>
          <p:nvPr/>
        </p:nvGrpSpPr>
        <p:grpSpPr>
          <a:xfrm flipH="1">
            <a:off x="338964" y="3846491"/>
            <a:ext cx="37200" cy="1232425"/>
            <a:chOff x="367100" y="2392375"/>
            <a:chExt cx="37200" cy="1232425"/>
          </a:xfrm>
        </p:grpSpPr>
        <p:sp>
          <p:nvSpPr>
            <p:cNvPr id="1586" name="Google Shape;1586;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14"/>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14"/>
          <p:cNvGrpSpPr/>
          <p:nvPr/>
        </p:nvGrpSpPr>
        <p:grpSpPr>
          <a:xfrm flipH="1">
            <a:off x="9077949" y="3701228"/>
            <a:ext cx="37200" cy="1232425"/>
            <a:chOff x="367100" y="2392375"/>
            <a:chExt cx="37200" cy="1232425"/>
          </a:xfrm>
        </p:grpSpPr>
        <p:sp>
          <p:nvSpPr>
            <p:cNvPr id="1591" name="Google Shape;1591;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14"/>
          <p:cNvGrpSpPr/>
          <p:nvPr/>
        </p:nvGrpSpPr>
        <p:grpSpPr>
          <a:xfrm flipH="1">
            <a:off x="228356" y="2453965"/>
            <a:ext cx="37200" cy="2435125"/>
            <a:chOff x="367100" y="2392375"/>
            <a:chExt cx="37200" cy="2435125"/>
          </a:xfrm>
        </p:grpSpPr>
        <p:sp>
          <p:nvSpPr>
            <p:cNvPr id="1594" name="Google Shape;1594;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14"/>
          <p:cNvGrpSpPr/>
          <p:nvPr/>
        </p:nvGrpSpPr>
        <p:grpSpPr>
          <a:xfrm flipH="1">
            <a:off x="2953925" y="3596415"/>
            <a:ext cx="37200" cy="833425"/>
            <a:chOff x="367100" y="2392375"/>
            <a:chExt cx="37200" cy="833425"/>
          </a:xfrm>
        </p:grpSpPr>
        <p:sp>
          <p:nvSpPr>
            <p:cNvPr id="1597" name="Google Shape;159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14"/>
          <p:cNvGrpSpPr/>
          <p:nvPr/>
        </p:nvGrpSpPr>
        <p:grpSpPr>
          <a:xfrm flipH="1">
            <a:off x="3514053" y="3952141"/>
            <a:ext cx="37200" cy="833425"/>
            <a:chOff x="367100" y="2392375"/>
            <a:chExt cx="37200" cy="833425"/>
          </a:xfrm>
        </p:grpSpPr>
        <p:sp>
          <p:nvSpPr>
            <p:cNvPr id="1600" name="Google Shape;1600;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4"/>
          <p:cNvGrpSpPr/>
          <p:nvPr/>
        </p:nvGrpSpPr>
        <p:grpSpPr>
          <a:xfrm flipH="1">
            <a:off x="2393797" y="3023851"/>
            <a:ext cx="37200" cy="1232425"/>
            <a:chOff x="367100" y="2392375"/>
            <a:chExt cx="37200" cy="1232425"/>
          </a:xfrm>
        </p:grpSpPr>
        <p:sp>
          <p:nvSpPr>
            <p:cNvPr id="1603" name="Google Shape;1603;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14"/>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4"/>
          <p:cNvGrpSpPr/>
          <p:nvPr/>
        </p:nvGrpSpPr>
        <p:grpSpPr>
          <a:xfrm flipH="1">
            <a:off x="7964362" y="4674414"/>
            <a:ext cx="37200" cy="341729"/>
            <a:chOff x="367100" y="2392375"/>
            <a:chExt cx="37200" cy="341729"/>
          </a:xfrm>
        </p:grpSpPr>
        <p:sp>
          <p:nvSpPr>
            <p:cNvPr id="1608" name="Google Shape;1608;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14"/>
          <p:cNvGrpSpPr/>
          <p:nvPr/>
        </p:nvGrpSpPr>
        <p:grpSpPr>
          <a:xfrm flipH="1">
            <a:off x="1124196" y="2201987"/>
            <a:ext cx="37200" cy="2435125"/>
            <a:chOff x="367100" y="2392375"/>
            <a:chExt cx="37200" cy="2435125"/>
          </a:xfrm>
        </p:grpSpPr>
        <p:sp>
          <p:nvSpPr>
            <p:cNvPr id="1611" name="Google Shape;1611;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14"/>
          <p:cNvGrpSpPr/>
          <p:nvPr/>
        </p:nvGrpSpPr>
        <p:grpSpPr>
          <a:xfrm flipH="1">
            <a:off x="2135982" y="1861336"/>
            <a:ext cx="37200" cy="2435125"/>
            <a:chOff x="367100" y="2392375"/>
            <a:chExt cx="37200" cy="2435125"/>
          </a:xfrm>
        </p:grpSpPr>
        <p:sp>
          <p:nvSpPr>
            <p:cNvPr id="1614" name="Google Shape;1614;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4"/>
          <p:cNvGrpSpPr/>
          <p:nvPr/>
        </p:nvGrpSpPr>
        <p:grpSpPr>
          <a:xfrm flipH="1">
            <a:off x="1758997" y="1161285"/>
            <a:ext cx="37200" cy="3553537"/>
            <a:chOff x="367100" y="2392375"/>
            <a:chExt cx="37200" cy="3553537"/>
          </a:xfrm>
        </p:grpSpPr>
        <p:sp>
          <p:nvSpPr>
            <p:cNvPr id="1617" name="Google Shape;1617;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14"/>
          <p:cNvGrpSpPr/>
          <p:nvPr/>
        </p:nvGrpSpPr>
        <p:grpSpPr>
          <a:xfrm flipH="1">
            <a:off x="1303564" y="2441538"/>
            <a:ext cx="37200" cy="2435125"/>
            <a:chOff x="367100" y="2392375"/>
            <a:chExt cx="37200" cy="2435125"/>
          </a:xfrm>
        </p:grpSpPr>
        <p:sp>
          <p:nvSpPr>
            <p:cNvPr id="1620" name="Google Shape;1620;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14"/>
          <p:cNvGrpSpPr/>
          <p:nvPr/>
        </p:nvGrpSpPr>
        <p:grpSpPr>
          <a:xfrm flipH="1">
            <a:off x="3220065" y="905984"/>
            <a:ext cx="37200" cy="3553537"/>
            <a:chOff x="367100" y="2392375"/>
            <a:chExt cx="37200" cy="3553537"/>
          </a:xfrm>
        </p:grpSpPr>
        <p:sp>
          <p:nvSpPr>
            <p:cNvPr id="1623" name="Google Shape;1623;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14"/>
          <p:cNvGrpSpPr/>
          <p:nvPr/>
        </p:nvGrpSpPr>
        <p:grpSpPr>
          <a:xfrm flipH="1">
            <a:off x="2806931" y="2157612"/>
            <a:ext cx="37200" cy="2435125"/>
            <a:chOff x="367100" y="2392375"/>
            <a:chExt cx="37200" cy="2435125"/>
          </a:xfrm>
        </p:grpSpPr>
        <p:sp>
          <p:nvSpPr>
            <p:cNvPr id="1626" name="Google Shape;1626;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14"/>
          <p:cNvGrpSpPr/>
          <p:nvPr/>
        </p:nvGrpSpPr>
        <p:grpSpPr>
          <a:xfrm flipH="1">
            <a:off x="2055260" y="4175529"/>
            <a:ext cx="37200" cy="833425"/>
            <a:chOff x="367100" y="2392375"/>
            <a:chExt cx="37200" cy="833425"/>
          </a:xfrm>
        </p:grpSpPr>
        <p:sp>
          <p:nvSpPr>
            <p:cNvPr id="1629" name="Google Shape;1629;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14"/>
          <p:cNvGrpSpPr/>
          <p:nvPr/>
        </p:nvGrpSpPr>
        <p:grpSpPr>
          <a:xfrm flipH="1">
            <a:off x="4338012" y="4618889"/>
            <a:ext cx="37200" cy="341729"/>
            <a:chOff x="367100" y="2392375"/>
            <a:chExt cx="37200" cy="341729"/>
          </a:xfrm>
        </p:grpSpPr>
        <p:sp>
          <p:nvSpPr>
            <p:cNvPr id="1632" name="Google Shape;1632;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14"/>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
          <p:cNvSpPr/>
          <p:nvPr/>
        </p:nvSpPr>
        <p:spPr>
          <a:xfrm>
            <a:off x="2537538" y="3449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14"/>
          <p:cNvGrpSpPr/>
          <p:nvPr/>
        </p:nvGrpSpPr>
        <p:grpSpPr>
          <a:xfrm flipH="1">
            <a:off x="847065" y="452484"/>
            <a:ext cx="37200" cy="3553537"/>
            <a:chOff x="367100" y="2392375"/>
            <a:chExt cx="37200" cy="3553537"/>
          </a:xfrm>
        </p:grpSpPr>
        <p:sp>
          <p:nvSpPr>
            <p:cNvPr id="1637" name="Google Shape;1637;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4"/>
          <p:cNvGrpSpPr/>
          <p:nvPr/>
        </p:nvGrpSpPr>
        <p:grpSpPr>
          <a:xfrm flipH="1">
            <a:off x="4627090" y="3555984"/>
            <a:ext cx="37200" cy="3553537"/>
            <a:chOff x="367100" y="2392375"/>
            <a:chExt cx="37200" cy="3553537"/>
          </a:xfrm>
        </p:grpSpPr>
        <p:sp>
          <p:nvSpPr>
            <p:cNvPr id="1640" name="Google Shape;1640;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14"/>
          <p:cNvGrpSpPr/>
          <p:nvPr/>
        </p:nvGrpSpPr>
        <p:grpSpPr>
          <a:xfrm flipH="1">
            <a:off x="5466890" y="3774609"/>
            <a:ext cx="37200" cy="3553537"/>
            <a:chOff x="367100" y="2392375"/>
            <a:chExt cx="37200" cy="3553537"/>
          </a:xfrm>
        </p:grpSpPr>
        <p:sp>
          <p:nvSpPr>
            <p:cNvPr id="1643" name="Google Shape;1643;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14"/>
          <p:cNvSpPr/>
          <p:nvPr/>
        </p:nvSpPr>
        <p:spPr>
          <a:xfrm>
            <a:off x="4818913" y="3701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
          <p:cNvSpPr txBox="1"/>
          <p:nvPr>
            <p:ph type="title"/>
          </p:nvPr>
        </p:nvSpPr>
        <p:spPr>
          <a:xfrm>
            <a:off x="4070688" y="3024075"/>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47" name="Google Shape;1647;p14"/>
          <p:cNvSpPr txBox="1"/>
          <p:nvPr>
            <p:ph idx="1" type="subTitle"/>
          </p:nvPr>
        </p:nvSpPr>
        <p:spPr>
          <a:xfrm>
            <a:off x="3438588" y="1587513"/>
            <a:ext cx="49923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648" name="Google Shape;164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649" name="Shape 1649"/>
        <p:cNvGrpSpPr/>
        <p:nvPr/>
      </p:nvGrpSpPr>
      <p:grpSpPr>
        <a:xfrm>
          <a:off x="0" y="0"/>
          <a:ext cx="0" cy="0"/>
          <a:chOff x="0" y="0"/>
          <a:chExt cx="0" cy="0"/>
        </a:xfrm>
      </p:grpSpPr>
      <p:sp>
        <p:nvSpPr>
          <p:cNvPr id="1650" name="Google Shape;1650;p15"/>
          <p:cNvSpPr txBox="1"/>
          <p:nvPr>
            <p:ph type="title"/>
          </p:nvPr>
        </p:nvSpPr>
        <p:spPr>
          <a:xfrm>
            <a:off x="4597975"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651" name="Google Shape;1651;p15"/>
          <p:cNvSpPr txBox="1"/>
          <p:nvPr>
            <p:ph hasCustomPrompt="1" idx="2" type="title"/>
          </p:nvPr>
        </p:nvSpPr>
        <p:spPr>
          <a:xfrm>
            <a:off x="58416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652" name="Google Shape;1652;p15"/>
          <p:cNvSpPr txBox="1"/>
          <p:nvPr>
            <p:ph idx="1" type="subTitle"/>
          </p:nvPr>
        </p:nvSpPr>
        <p:spPr>
          <a:xfrm>
            <a:off x="5042275"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160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grpSp>
        <p:nvGrpSpPr>
          <p:cNvPr id="1653" name="Google Shape;1653;p15"/>
          <p:cNvGrpSpPr/>
          <p:nvPr/>
        </p:nvGrpSpPr>
        <p:grpSpPr>
          <a:xfrm rot="2320441">
            <a:off x="-2906731" y="1479042"/>
            <a:ext cx="10719355" cy="4711826"/>
            <a:chOff x="5270825" y="560825"/>
            <a:chExt cx="1890175" cy="830850"/>
          </a:xfrm>
        </p:grpSpPr>
        <p:sp>
          <p:nvSpPr>
            <p:cNvPr id="1654" name="Google Shape;1654;p15"/>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5"/>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5"/>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5"/>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5"/>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5"/>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5"/>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5"/>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5"/>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5"/>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5"/>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5"/>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15"/>
          <p:cNvSpPr/>
          <p:nvPr/>
        </p:nvSpPr>
        <p:spPr>
          <a:xfrm flipH="1">
            <a:off x="308795"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
          <p:cNvSpPr/>
          <p:nvPr/>
        </p:nvSpPr>
        <p:spPr>
          <a:xfrm flipH="1">
            <a:off x="886611" y="145869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
          <p:cNvSpPr/>
          <p:nvPr/>
        </p:nvSpPr>
        <p:spPr>
          <a:xfrm flipH="1">
            <a:off x="4482113" y="4814616"/>
            <a:ext cx="5967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15"/>
          <p:cNvGrpSpPr/>
          <p:nvPr/>
        </p:nvGrpSpPr>
        <p:grpSpPr>
          <a:xfrm flipH="1">
            <a:off x="627170" y="3404661"/>
            <a:ext cx="37304" cy="2435125"/>
            <a:chOff x="367100" y="2392375"/>
            <a:chExt cx="37200" cy="2435125"/>
          </a:xfrm>
        </p:grpSpPr>
        <p:sp>
          <p:nvSpPr>
            <p:cNvPr id="1685" name="Google Shape;1685;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5"/>
          <p:cNvGrpSpPr/>
          <p:nvPr/>
        </p:nvGrpSpPr>
        <p:grpSpPr>
          <a:xfrm flipH="1">
            <a:off x="4797875" y="4409322"/>
            <a:ext cx="37304" cy="833425"/>
            <a:chOff x="367100" y="2392375"/>
            <a:chExt cx="37200" cy="833425"/>
          </a:xfrm>
        </p:grpSpPr>
        <p:sp>
          <p:nvSpPr>
            <p:cNvPr id="1688" name="Google Shape;168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15"/>
          <p:cNvGrpSpPr/>
          <p:nvPr/>
        </p:nvGrpSpPr>
        <p:grpSpPr>
          <a:xfrm flipH="1">
            <a:off x="1166217" y="3952148"/>
            <a:ext cx="37304" cy="833425"/>
            <a:chOff x="367100" y="2392375"/>
            <a:chExt cx="37200" cy="833425"/>
          </a:xfrm>
        </p:grpSpPr>
        <p:sp>
          <p:nvSpPr>
            <p:cNvPr id="1691" name="Google Shape;169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5"/>
          <p:cNvGrpSpPr/>
          <p:nvPr/>
        </p:nvGrpSpPr>
        <p:grpSpPr>
          <a:xfrm flipH="1">
            <a:off x="3235142" y="4695496"/>
            <a:ext cx="37304" cy="833425"/>
            <a:chOff x="367100" y="2392375"/>
            <a:chExt cx="37200" cy="833425"/>
          </a:xfrm>
        </p:grpSpPr>
        <p:sp>
          <p:nvSpPr>
            <p:cNvPr id="1694" name="Google Shape;169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15"/>
          <p:cNvGrpSpPr/>
          <p:nvPr/>
        </p:nvGrpSpPr>
        <p:grpSpPr>
          <a:xfrm flipH="1">
            <a:off x="4016502" y="4607709"/>
            <a:ext cx="37304" cy="833425"/>
            <a:chOff x="367100" y="2392375"/>
            <a:chExt cx="37200" cy="833425"/>
          </a:xfrm>
        </p:grpSpPr>
        <p:sp>
          <p:nvSpPr>
            <p:cNvPr id="1697" name="Google Shape;1697;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5"/>
          <p:cNvGrpSpPr/>
          <p:nvPr/>
        </p:nvGrpSpPr>
        <p:grpSpPr>
          <a:xfrm flipH="1">
            <a:off x="2551427" y="4419822"/>
            <a:ext cx="37304" cy="1232425"/>
            <a:chOff x="367100" y="2392375"/>
            <a:chExt cx="37200" cy="1232425"/>
          </a:xfrm>
        </p:grpSpPr>
        <p:sp>
          <p:nvSpPr>
            <p:cNvPr id="1700" name="Google Shape;1700;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15"/>
          <p:cNvGrpSpPr/>
          <p:nvPr/>
        </p:nvGrpSpPr>
        <p:grpSpPr>
          <a:xfrm flipH="1">
            <a:off x="1372368" y="4642496"/>
            <a:ext cx="37304" cy="833425"/>
            <a:chOff x="367100" y="2392375"/>
            <a:chExt cx="37200" cy="833425"/>
          </a:xfrm>
        </p:grpSpPr>
        <p:sp>
          <p:nvSpPr>
            <p:cNvPr id="1703" name="Google Shape;170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15"/>
          <p:cNvGrpSpPr/>
          <p:nvPr/>
        </p:nvGrpSpPr>
        <p:grpSpPr>
          <a:xfrm flipH="1">
            <a:off x="896728" y="4130697"/>
            <a:ext cx="37304" cy="833425"/>
            <a:chOff x="367100" y="2392375"/>
            <a:chExt cx="37200" cy="833425"/>
          </a:xfrm>
        </p:grpSpPr>
        <p:sp>
          <p:nvSpPr>
            <p:cNvPr id="1706" name="Google Shape;1706;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5"/>
          <p:cNvGrpSpPr/>
          <p:nvPr/>
        </p:nvGrpSpPr>
        <p:grpSpPr>
          <a:xfrm flipH="1">
            <a:off x="357625" y="4433209"/>
            <a:ext cx="37304" cy="1232425"/>
            <a:chOff x="367100" y="2392375"/>
            <a:chExt cx="37200" cy="1232425"/>
          </a:xfrm>
        </p:grpSpPr>
        <p:sp>
          <p:nvSpPr>
            <p:cNvPr id="1709" name="Google Shape;1709;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15"/>
          <p:cNvSpPr/>
          <p:nvPr/>
        </p:nvSpPr>
        <p:spPr>
          <a:xfrm flipH="1">
            <a:off x="2030811" y="484187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5"/>
          <p:cNvSpPr/>
          <p:nvPr/>
        </p:nvSpPr>
        <p:spPr>
          <a:xfrm flipH="1">
            <a:off x="1933338" y="5049934"/>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5"/>
          <p:cNvGrpSpPr/>
          <p:nvPr/>
        </p:nvGrpSpPr>
        <p:grpSpPr>
          <a:xfrm flipH="1">
            <a:off x="4551644" y="4390697"/>
            <a:ext cx="37304" cy="833425"/>
            <a:chOff x="367100" y="2392375"/>
            <a:chExt cx="37200" cy="833425"/>
          </a:xfrm>
        </p:grpSpPr>
        <p:sp>
          <p:nvSpPr>
            <p:cNvPr id="1714" name="Google Shape;171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5"/>
          <p:cNvGrpSpPr/>
          <p:nvPr/>
        </p:nvGrpSpPr>
        <p:grpSpPr>
          <a:xfrm flipH="1">
            <a:off x="174506" y="3679461"/>
            <a:ext cx="37304" cy="2435125"/>
            <a:chOff x="367100" y="2392375"/>
            <a:chExt cx="37200" cy="2435125"/>
          </a:xfrm>
        </p:grpSpPr>
        <p:sp>
          <p:nvSpPr>
            <p:cNvPr id="1717" name="Google Shape;1717;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5"/>
          <p:cNvGrpSpPr/>
          <p:nvPr/>
        </p:nvGrpSpPr>
        <p:grpSpPr>
          <a:xfrm flipH="1">
            <a:off x="2812637" y="4053597"/>
            <a:ext cx="37304" cy="833425"/>
            <a:chOff x="367100" y="2392375"/>
            <a:chExt cx="37200" cy="833425"/>
          </a:xfrm>
        </p:grpSpPr>
        <p:sp>
          <p:nvSpPr>
            <p:cNvPr id="1720" name="Google Shape;172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15"/>
          <p:cNvGrpSpPr/>
          <p:nvPr/>
        </p:nvGrpSpPr>
        <p:grpSpPr>
          <a:xfrm flipH="1">
            <a:off x="3632516" y="4409334"/>
            <a:ext cx="37304" cy="833425"/>
            <a:chOff x="367100" y="2392375"/>
            <a:chExt cx="37200" cy="833425"/>
          </a:xfrm>
        </p:grpSpPr>
        <p:sp>
          <p:nvSpPr>
            <p:cNvPr id="1723" name="Google Shape;172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5"/>
          <p:cNvGrpSpPr/>
          <p:nvPr/>
        </p:nvGrpSpPr>
        <p:grpSpPr>
          <a:xfrm flipH="1">
            <a:off x="2290230" y="3612598"/>
            <a:ext cx="37304" cy="1232425"/>
            <a:chOff x="367100" y="2392375"/>
            <a:chExt cx="37200" cy="1232425"/>
          </a:xfrm>
        </p:grpSpPr>
        <p:sp>
          <p:nvSpPr>
            <p:cNvPr id="1726" name="Google Shape;172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15"/>
          <p:cNvSpPr/>
          <p:nvPr/>
        </p:nvSpPr>
        <p:spPr>
          <a:xfrm flipH="1">
            <a:off x="1593239" y="3555331"/>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5"/>
          <p:cNvSpPr/>
          <p:nvPr/>
        </p:nvSpPr>
        <p:spPr>
          <a:xfrm flipH="1">
            <a:off x="2313752" y="4318135"/>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15"/>
          <p:cNvGrpSpPr/>
          <p:nvPr/>
        </p:nvGrpSpPr>
        <p:grpSpPr>
          <a:xfrm flipH="1">
            <a:off x="3850581" y="3248787"/>
            <a:ext cx="37304" cy="833425"/>
            <a:chOff x="367100" y="2392375"/>
            <a:chExt cx="37200" cy="833425"/>
          </a:xfrm>
        </p:grpSpPr>
        <p:sp>
          <p:nvSpPr>
            <p:cNvPr id="1731" name="Google Shape;173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15"/>
          <p:cNvGrpSpPr/>
          <p:nvPr/>
        </p:nvGrpSpPr>
        <p:grpSpPr>
          <a:xfrm flipH="1">
            <a:off x="1072865" y="2659188"/>
            <a:ext cx="37304" cy="2435125"/>
            <a:chOff x="367100" y="2392375"/>
            <a:chExt cx="37200" cy="2435125"/>
          </a:xfrm>
        </p:grpSpPr>
        <p:sp>
          <p:nvSpPr>
            <p:cNvPr id="1734" name="Google Shape;173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15"/>
          <p:cNvGrpSpPr/>
          <p:nvPr/>
        </p:nvGrpSpPr>
        <p:grpSpPr>
          <a:xfrm flipH="1">
            <a:off x="2087495" y="2318539"/>
            <a:ext cx="37304" cy="2435125"/>
            <a:chOff x="367100" y="2392375"/>
            <a:chExt cx="37200" cy="2435125"/>
          </a:xfrm>
        </p:grpSpPr>
        <p:sp>
          <p:nvSpPr>
            <p:cNvPr id="1737" name="Google Shape;1737;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15"/>
          <p:cNvGrpSpPr/>
          <p:nvPr/>
        </p:nvGrpSpPr>
        <p:grpSpPr>
          <a:xfrm flipH="1">
            <a:off x="1709450" y="1200141"/>
            <a:ext cx="37304" cy="3553537"/>
            <a:chOff x="367100" y="2392375"/>
            <a:chExt cx="37200" cy="3553537"/>
          </a:xfrm>
        </p:grpSpPr>
        <p:sp>
          <p:nvSpPr>
            <p:cNvPr id="1740" name="Google Shape;1740;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15"/>
          <p:cNvGrpSpPr/>
          <p:nvPr/>
        </p:nvGrpSpPr>
        <p:grpSpPr>
          <a:xfrm flipH="1">
            <a:off x="1252737" y="3127337"/>
            <a:ext cx="37304" cy="2435125"/>
            <a:chOff x="367100" y="2392375"/>
            <a:chExt cx="37200" cy="2435125"/>
          </a:xfrm>
        </p:grpSpPr>
        <p:sp>
          <p:nvSpPr>
            <p:cNvPr id="1743" name="Google Shape;1743;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15"/>
          <p:cNvGrpSpPr/>
          <p:nvPr/>
        </p:nvGrpSpPr>
        <p:grpSpPr>
          <a:xfrm flipH="1">
            <a:off x="3437476" y="2099989"/>
            <a:ext cx="37304" cy="3553537"/>
            <a:chOff x="367100" y="2392375"/>
            <a:chExt cx="37200" cy="3553537"/>
          </a:xfrm>
        </p:grpSpPr>
        <p:sp>
          <p:nvSpPr>
            <p:cNvPr id="1746" name="Google Shape;1746;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15"/>
          <p:cNvGrpSpPr/>
          <p:nvPr/>
        </p:nvGrpSpPr>
        <p:grpSpPr>
          <a:xfrm flipH="1">
            <a:off x="2985364" y="2711563"/>
            <a:ext cx="37304" cy="2435125"/>
            <a:chOff x="367100" y="2392375"/>
            <a:chExt cx="37200" cy="2435125"/>
          </a:xfrm>
        </p:grpSpPr>
        <p:sp>
          <p:nvSpPr>
            <p:cNvPr id="1749" name="Google Shape;1749;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15"/>
          <p:cNvGrpSpPr/>
          <p:nvPr/>
        </p:nvGrpSpPr>
        <p:grpSpPr>
          <a:xfrm flipH="1">
            <a:off x="1755207" y="4175522"/>
            <a:ext cx="37304" cy="833425"/>
            <a:chOff x="367100" y="2392375"/>
            <a:chExt cx="37200" cy="833425"/>
          </a:xfrm>
        </p:grpSpPr>
        <p:sp>
          <p:nvSpPr>
            <p:cNvPr id="1752" name="Google Shape;1752;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5"/>
          <p:cNvSpPr/>
          <p:nvPr/>
        </p:nvSpPr>
        <p:spPr>
          <a:xfrm flipH="1">
            <a:off x="4482113" y="4890815"/>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15"/>
          <p:cNvGrpSpPr/>
          <p:nvPr/>
        </p:nvGrpSpPr>
        <p:grpSpPr>
          <a:xfrm flipH="1">
            <a:off x="4211027" y="2559163"/>
            <a:ext cx="37304" cy="2435125"/>
            <a:chOff x="367100" y="2392375"/>
            <a:chExt cx="37200" cy="2435125"/>
          </a:xfrm>
        </p:grpSpPr>
        <p:sp>
          <p:nvSpPr>
            <p:cNvPr id="1756" name="Google Shape;175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15"/>
          <p:cNvGrpSpPr/>
          <p:nvPr/>
        </p:nvGrpSpPr>
        <p:grpSpPr>
          <a:xfrm flipH="1">
            <a:off x="436280" y="1759340"/>
            <a:ext cx="37304" cy="2435125"/>
            <a:chOff x="367100" y="2392375"/>
            <a:chExt cx="37200" cy="2435125"/>
          </a:xfrm>
        </p:grpSpPr>
        <p:sp>
          <p:nvSpPr>
            <p:cNvPr id="1759" name="Google Shape;1759;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15"/>
          <p:cNvGrpSpPr/>
          <p:nvPr/>
        </p:nvGrpSpPr>
        <p:grpSpPr>
          <a:xfrm flipH="1">
            <a:off x="2420828" y="2568117"/>
            <a:ext cx="37304" cy="3553537"/>
            <a:chOff x="367100" y="2392375"/>
            <a:chExt cx="37200" cy="3553537"/>
          </a:xfrm>
        </p:grpSpPr>
        <p:sp>
          <p:nvSpPr>
            <p:cNvPr id="1762" name="Google Shape;1762;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15"/>
          <p:cNvSpPr/>
          <p:nvPr/>
        </p:nvSpPr>
        <p:spPr>
          <a:xfrm flipH="1">
            <a:off x="2143641" y="3867905"/>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flipH="1">
            <a:off x="140290" y="2839957"/>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flipH="1">
            <a:off x="-116733" y="1378436"/>
            <a:ext cx="23892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flipH="1">
            <a:off x="672499" y="1275461"/>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15"/>
          <p:cNvGrpSpPr/>
          <p:nvPr/>
        </p:nvGrpSpPr>
        <p:grpSpPr>
          <a:xfrm flipH="1">
            <a:off x="6158275" y="4642497"/>
            <a:ext cx="37304" cy="833425"/>
            <a:chOff x="367100" y="2392375"/>
            <a:chExt cx="37200" cy="833425"/>
          </a:xfrm>
        </p:grpSpPr>
        <p:sp>
          <p:nvSpPr>
            <p:cNvPr id="1769" name="Google Shape;176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15"/>
          <p:cNvGrpSpPr/>
          <p:nvPr/>
        </p:nvGrpSpPr>
        <p:grpSpPr>
          <a:xfrm flipH="1">
            <a:off x="7821000" y="4480297"/>
            <a:ext cx="37304" cy="833425"/>
            <a:chOff x="367100" y="2392375"/>
            <a:chExt cx="37200" cy="833425"/>
          </a:xfrm>
        </p:grpSpPr>
        <p:sp>
          <p:nvSpPr>
            <p:cNvPr id="1772" name="Google Shape;1772;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15"/>
          <p:cNvGrpSpPr/>
          <p:nvPr/>
        </p:nvGrpSpPr>
        <p:grpSpPr>
          <a:xfrm flipH="1">
            <a:off x="6610369" y="4390697"/>
            <a:ext cx="37304" cy="833425"/>
            <a:chOff x="367100" y="2392375"/>
            <a:chExt cx="37200" cy="833425"/>
          </a:xfrm>
        </p:grpSpPr>
        <p:sp>
          <p:nvSpPr>
            <p:cNvPr id="1775" name="Google Shape;177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15"/>
          <p:cNvGrpSpPr/>
          <p:nvPr/>
        </p:nvGrpSpPr>
        <p:grpSpPr>
          <a:xfrm flipH="1">
            <a:off x="8300050" y="4722759"/>
            <a:ext cx="37304" cy="833425"/>
            <a:chOff x="367100" y="2392375"/>
            <a:chExt cx="37200" cy="833425"/>
          </a:xfrm>
        </p:grpSpPr>
        <p:sp>
          <p:nvSpPr>
            <p:cNvPr id="1778" name="Google Shape;177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15"/>
          <p:cNvGrpSpPr/>
          <p:nvPr/>
        </p:nvGrpSpPr>
        <p:grpSpPr>
          <a:xfrm flipH="1">
            <a:off x="8779100" y="4390697"/>
            <a:ext cx="37304" cy="833425"/>
            <a:chOff x="367100" y="2392375"/>
            <a:chExt cx="37200" cy="833425"/>
          </a:xfrm>
        </p:grpSpPr>
        <p:sp>
          <p:nvSpPr>
            <p:cNvPr id="1781" name="Google Shape;178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15"/>
          <p:cNvGrpSpPr/>
          <p:nvPr/>
        </p:nvGrpSpPr>
        <p:grpSpPr>
          <a:xfrm flipH="1">
            <a:off x="8592277" y="3184088"/>
            <a:ext cx="37304" cy="2435125"/>
            <a:chOff x="367100" y="2392375"/>
            <a:chExt cx="37200" cy="2435125"/>
          </a:xfrm>
        </p:grpSpPr>
        <p:sp>
          <p:nvSpPr>
            <p:cNvPr id="1784" name="Google Shape;178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5"/>
          <p:cNvGrpSpPr/>
          <p:nvPr/>
        </p:nvGrpSpPr>
        <p:grpSpPr>
          <a:xfrm flipH="1">
            <a:off x="8965927" y="3493113"/>
            <a:ext cx="37304" cy="2435125"/>
            <a:chOff x="367100" y="2392375"/>
            <a:chExt cx="37200" cy="2435125"/>
          </a:xfrm>
        </p:grpSpPr>
        <p:sp>
          <p:nvSpPr>
            <p:cNvPr id="1787" name="Google Shape;1787;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0_2">
    <p:spTree>
      <p:nvGrpSpPr>
        <p:cNvPr id="1790" name="Shape 1790"/>
        <p:cNvGrpSpPr/>
        <p:nvPr/>
      </p:nvGrpSpPr>
      <p:grpSpPr>
        <a:xfrm>
          <a:off x="0" y="0"/>
          <a:ext cx="0" cy="0"/>
          <a:chOff x="0" y="0"/>
          <a:chExt cx="0" cy="0"/>
        </a:xfrm>
      </p:grpSpPr>
      <p:grpSp>
        <p:nvGrpSpPr>
          <p:cNvPr id="1791" name="Google Shape;1791;p16"/>
          <p:cNvGrpSpPr/>
          <p:nvPr/>
        </p:nvGrpSpPr>
        <p:grpSpPr>
          <a:xfrm rot="-2555816">
            <a:off x="4319062" y="3173833"/>
            <a:ext cx="8730975" cy="3837809"/>
            <a:chOff x="5270825" y="560825"/>
            <a:chExt cx="1890175" cy="830850"/>
          </a:xfrm>
        </p:grpSpPr>
        <p:sp>
          <p:nvSpPr>
            <p:cNvPr id="1792" name="Google Shape;1792;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6"/>
          <p:cNvGrpSpPr/>
          <p:nvPr/>
        </p:nvGrpSpPr>
        <p:grpSpPr>
          <a:xfrm rot="-4318285">
            <a:off x="-2636892" y="1155191"/>
            <a:ext cx="8731081" cy="3196864"/>
            <a:chOff x="5270825" y="560825"/>
            <a:chExt cx="1890175" cy="830850"/>
          </a:xfrm>
        </p:grpSpPr>
        <p:sp>
          <p:nvSpPr>
            <p:cNvPr id="1820" name="Google Shape;1820;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16"/>
          <p:cNvSpPr/>
          <p:nvPr/>
        </p:nvSpPr>
        <p:spPr>
          <a:xfrm flipH="1">
            <a:off x="7407437" y="379913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flipH="1">
            <a:off x="346266" y="28982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flipH="1">
            <a:off x="6150542" y="452253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flipH="1">
            <a:off x="1783713" y="-84807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flipH="1">
            <a:off x="458291" y="3714301"/>
            <a:ext cx="3273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flipH="1">
            <a:off x="4623227" y="4852721"/>
            <a:ext cx="5958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16"/>
          <p:cNvGrpSpPr/>
          <p:nvPr/>
        </p:nvGrpSpPr>
        <p:grpSpPr>
          <a:xfrm flipH="1">
            <a:off x="4938654" y="4447433"/>
            <a:ext cx="37230" cy="833425"/>
            <a:chOff x="367100" y="2392375"/>
            <a:chExt cx="37200" cy="833425"/>
          </a:xfrm>
        </p:grpSpPr>
        <p:sp>
          <p:nvSpPr>
            <p:cNvPr id="1854" name="Google Shape;185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6"/>
          <p:cNvGrpSpPr/>
          <p:nvPr/>
        </p:nvGrpSpPr>
        <p:grpSpPr>
          <a:xfrm flipH="1">
            <a:off x="1314094" y="3990260"/>
            <a:ext cx="37230" cy="833425"/>
            <a:chOff x="367100" y="2392375"/>
            <a:chExt cx="37200" cy="833425"/>
          </a:xfrm>
        </p:grpSpPr>
        <p:sp>
          <p:nvSpPr>
            <p:cNvPr id="1857" name="Google Shape;185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16"/>
          <p:cNvGrpSpPr/>
          <p:nvPr/>
        </p:nvGrpSpPr>
        <p:grpSpPr>
          <a:xfrm flipH="1">
            <a:off x="1045132" y="4168809"/>
            <a:ext cx="37230" cy="833425"/>
            <a:chOff x="367100" y="2392375"/>
            <a:chExt cx="37200" cy="833425"/>
          </a:xfrm>
        </p:grpSpPr>
        <p:sp>
          <p:nvSpPr>
            <p:cNvPr id="1860" name="Google Shape;186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6"/>
          <p:cNvSpPr/>
          <p:nvPr/>
        </p:nvSpPr>
        <p:spPr>
          <a:xfrm flipH="1">
            <a:off x="2176716" y="4879984"/>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flipH="1">
            <a:off x="2079910" y="5088039"/>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6"/>
          <p:cNvGrpSpPr/>
          <p:nvPr/>
        </p:nvGrpSpPr>
        <p:grpSpPr>
          <a:xfrm flipH="1">
            <a:off x="4692904" y="4428808"/>
            <a:ext cx="37230" cy="833425"/>
            <a:chOff x="367100" y="2392375"/>
            <a:chExt cx="37200" cy="833425"/>
          </a:xfrm>
        </p:grpSpPr>
        <p:sp>
          <p:nvSpPr>
            <p:cNvPr id="1865" name="Google Shape;186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16"/>
          <p:cNvGrpSpPr/>
          <p:nvPr/>
        </p:nvGrpSpPr>
        <p:grpSpPr>
          <a:xfrm flipH="1">
            <a:off x="2957296" y="4091709"/>
            <a:ext cx="37230" cy="833425"/>
            <a:chOff x="367100" y="2392375"/>
            <a:chExt cx="37200" cy="833425"/>
          </a:xfrm>
        </p:grpSpPr>
        <p:sp>
          <p:nvSpPr>
            <p:cNvPr id="1868" name="Google Shape;186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6"/>
          <p:cNvGrpSpPr/>
          <p:nvPr/>
        </p:nvGrpSpPr>
        <p:grpSpPr>
          <a:xfrm flipH="1">
            <a:off x="3775573" y="4447445"/>
            <a:ext cx="37230" cy="833425"/>
            <a:chOff x="367100" y="2392375"/>
            <a:chExt cx="37200" cy="833425"/>
          </a:xfrm>
        </p:grpSpPr>
        <p:sp>
          <p:nvSpPr>
            <p:cNvPr id="1871" name="Google Shape;187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16"/>
          <p:cNvGrpSpPr/>
          <p:nvPr/>
        </p:nvGrpSpPr>
        <p:grpSpPr>
          <a:xfrm flipH="1">
            <a:off x="2435910" y="3650711"/>
            <a:ext cx="37230" cy="1232425"/>
            <a:chOff x="367100" y="2392375"/>
            <a:chExt cx="37200" cy="1232425"/>
          </a:xfrm>
        </p:grpSpPr>
        <p:sp>
          <p:nvSpPr>
            <p:cNvPr id="1874" name="Google Shape;1874;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16"/>
          <p:cNvSpPr/>
          <p:nvPr/>
        </p:nvSpPr>
        <p:spPr>
          <a:xfrm flipH="1">
            <a:off x="1739999" y="3593439"/>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flipH="1">
            <a:off x="2459581" y="4356242"/>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16"/>
          <p:cNvGrpSpPr/>
          <p:nvPr/>
        </p:nvGrpSpPr>
        <p:grpSpPr>
          <a:xfrm flipH="1">
            <a:off x="3627640" y="3799150"/>
            <a:ext cx="37230" cy="833425"/>
            <a:chOff x="367100" y="2392375"/>
            <a:chExt cx="37200" cy="833425"/>
          </a:xfrm>
        </p:grpSpPr>
        <p:sp>
          <p:nvSpPr>
            <p:cNvPr id="1879" name="Google Shape;1879;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16"/>
          <p:cNvGrpSpPr/>
          <p:nvPr/>
        </p:nvGrpSpPr>
        <p:grpSpPr>
          <a:xfrm flipH="1">
            <a:off x="1220924" y="2697303"/>
            <a:ext cx="37230" cy="2435125"/>
            <a:chOff x="367100" y="2392375"/>
            <a:chExt cx="37200" cy="2435125"/>
          </a:xfrm>
        </p:grpSpPr>
        <p:sp>
          <p:nvSpPr>
            <p:cNvPr id="1882" name="Google Shape;1882;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16"/>
          <p:cNvGrpSpPr/>
          <p:nvPr/>
        </p:nvGrpSpPr>
        <p:grpSpPr>
          <a:xfrm flipH="1">
            <a:off x="2233571" y="2356654"/>
            <a:ext cx="37230" cy="2435125"/>
            <a:chOff x="367100" y="2392375"/>
            <a:chExt cx="37200" cy="2435125"/>
          </a:xfrm>
        </p:grpSpPr>
        <p:sp>
          <p:nvSpPr>
            <p:cNvPr id="1885" name="Google Shape;1885;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16"/>
          <p:cNvGrpSpPr/>
          <p:nvPr/>
        </p:nvGrpSpPr>
        <p:grpSpPr>
          <a:xfrm flipH="1">
            <a:off x="1856265" y="1695459"/>
            <a:ext cx="37230" cy="3553537"/>
            <a:chOff x="367100" y="2392375"/>
            <a:chExt cx="37200" cy="3553537"/>
          </a:xfrm>
        </p:grpSpPr>
        <p:sp>
          <p:nvSpPr>
            <p:cNvPr id="1888" name="Google Shape;1888;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16"/>
          <p:cNvGrpSpPr/>
          <p:nvPr/>
        </p:nvGrpSpPr>
        <p:grpSpPr>
          <a:xfrm flipH="1">
            <a:off x="3358472" y="2140080"/>
            <a:ext cx="37230" cy="2435125"/>
            <a:chOff x="367100" y="2392375"/>
            <a:chExt cx="37200" cy="2435125"/>
          </a:xfrm>
        </p:grpSpPr>
        <p:sp>
          <p:nvSpPr>
            <p:cNvPr id="1891" name="Google Shape;189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16"/>
          <p:cNvGrpSpPr/>
          <p:nvPr/>
        </p:nvGrpSpPr>
        <p:grpSpPr>
          <a:xfrm flipH="1">
            <a:off x="1901933" y="4213634"/>
            <a:ext cx="37230" cy="833425"/>
            <a:chOff x="367100" y="2392375"/>
            <a:chExt cx="37200" cy="833425"/>
          </a:xfrm>
        </p:grpSpPr>
        <p:sp>
          <p:nvSpPr>
            <p:cNvPr id="1894" name="Google Shape;189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6" name="Google Shape;1896;p16"/>
          <p:cNvSpPr/>
          <p:nvPr/>
        </p:nvSpPr>
        <p:spPr>
          <a:xfrm flipH="1">
            <a:off x="8355518" y="3713326"/>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flipH="1">
            <a:off x="4623227" y="492892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flipH="1">
            <a:off x="8279619" y="440701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16"/>
          <p:cNvGrpSpPr/>
          <p:nvPr/>
        </p:nvGrpSpPr>
        <p:grpSpPr>
          <a:xfrm flipH="1">
            <a:off x="8993357" y="3357825"/>
            <a:ext cx="37230" cy="2435125"/>
            <a:chOff x="367100" y="2392375"/>
            <a:chExt cx="37200" cy="2435125"/>
          </a:xfrm>
        </p:grpSpPr>
        <p:sp>
          <p:nvSpPr>
            <p:cNvPr id="1900" name="Google Shape;1900;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6"/>
          <p:cNvGrpSpPr/>
          <p:nvPr/>
        </p:nvGrpSpPr>
        <p:grpSpPr>
          <a:xfrm flipH="1">
            <a:off x="8599750" y="2660240"/>
            <a:ext cx="37230" cy="2435125"/>
            <a:chOff x="367100" y="2392375"/>
            <a:chExt cx="37200" cy="2435125"/>
          </a:xfrm>
        </p:grpSpPr>
        <p:sp>
          <p:nvSpPr>
            <p:cNvPr id="1903" name="Google Shape;190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16"/>
          <p:cNvGrpSpPr/>
          <p:nvPr/>
        </p:nvGrpSpPr>
        <p:grpSpPr>
          <a:xfrm flipH="1">
            <a:off x="9181447" y="4120334"/>
            <a:ext cx="37230" cy="1232425"/>
            <a:chOff x="367100" y="2392375"/>
            <a:chExt cx="37200" cy="1232425"/>
          </a:xfrm>
        </p:grpSpPr>
        <p:sp>
          <p:nvSpPr>
            <p:cNvPr id="1906" name="Google Shape;1906;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16"/>
          <p:cNvGrpSpPr/>
          <p:nvPr/>
        </p:nvGrpSpPr>
        <p:grpSpPr>
          <a:xfrm flipH="1">
            <a:off x="585584" y="1797457"/>
            <a:ext cx="37230" cy="2435125"/>
            <a:chOff x="367100" y="2392375"/>
            <a:chExt cx="37200" cy="2435125"/>
          </a:xfrm>
        </p:grpSpPr>
        <p:sp>
          <p:nvSpPr>
            <p:cNvPr id="1909" name="Google Shape;190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16"/>
          <p:cNvGrpSpPr/>
          <p:nvPr/>
        </p:nvGrpSpPr>
        <p:grpSpPr>
          <a:xfrm flipH="1">
            <a:off x="2333462" y="1274910"/>
            <a:ext cx="37230" cy="3553537"/>
            <a:chOff x="367100" y="2392375"/>
            <a:chExt cx="37200" cy="3553537"/>
          </a:xfrm>
        </p:grpSpPr>
        <p:sp>
          <p:nvSpPr>
            <p:cNvPr id="1912" name="Google Shape;1912;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16"/>
          <p:cNvGrpSpPr/>
          <p:nvPr/>
        </p:nvGrpSpPr>
        <p:grpSpPr>
          <a:xfrm flipH="1">
            <a:off x="776101" y="3442775"/>
            <a:ext cx="37230" cy="2435125"/>
            <a:chOff x="367100" y="2392375"/>
            <a:chExt cx="37200" cy="2435125"/>
          </a:xfrm>
        </p:grpSpPr>
        <p:sp>
          <p:nvSpPr>
            <p:cNvPr id="1915" name="Google Shape;1915;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7" name="Google Shape;1917;p16"/>
          <p:cNvSpPr/>
          <p:nvPr/>
        </p:nvSpPr>
        <p:spPr>
          <a:xfrm flipH="1">
            <a:off x="-612027" y="3439029"/>
            <a:ext cx="23844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8" name="Google Shape;1918;p16"/>
          <p:cNvGrpSpPr/>
          <p:nvPr/>
        </p:nvGrpSpPr>
        <p:grpSpPr>
          <a:xfrm flipH="1">
            <a:off x="3378976" y="4733607"/>
            <a:ext cx="37230" cy="833425"/>
            <a:chOff x="367100" y="2392375"/>
            <a:chExt cx="37200" cy="833425"/>
          </a:xfrm>
        </p:grpSpPr>
        <p:sp>
          <p:nvSpPr>
            <p:cNvPr id="1919" name="Google Shape;1919;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16"/>
          <p:cNvGrpSpPr/>
          <p:nvPr/>
        </p:nvGrpSpPr>
        <p:grpSpPr>
          <a:xfrm flipH="1">
            <a:off x="4158809" y="4645820"/>
            <a:ext cx="37230" cy="833425"/>
            <a:chOff x="367100" y="2392375"/>
            <a:chExt cx="37200" cy="833425"/>
          </a:xfrm>
        </p:grpSpPr>
        <p:sp>
          <p:nvSpPr>
            <p:cNvPr id="1922" name="Google Shape;1922;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16"/>
          <p:cNvGrpSpPr/>
          <p:nvPr/>
        </p:nvGrpSpPr>
        <p:grpSpPr>
          <a:xfrm flipH="1">
            <a:off x="2696597" y="4457933"/>
            <a:ext cx="37230" cy="1232425"/>
            <a:chOff x="367100" y="2392375"/>
            <a:chExt cx="37200" cy="1232425"/>
          </a:xfrm>
        </p:grpSpPr>
        <p:sp>
          <p:nvSpPr>
            <p:cNvPr id="1925" name="Google Shape;1925;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16"/>
          <p:cNvGrpSpPr/>
          <p:nvPr/>
        </p:nvGrpSpPr>
        <p:grpSpPr>
          <a:xfrm flipH="1">
            <a:off x="1519842" y="4680607"/>
            <a:ext cx="37230" cy="833425"/>
            <a:chOff x="367100" y="2392375"/>
            <a:chExt cx="37200" cy="833425"/>
          </a:xfrm>
        </p:grpSpPr>
        <p:sp>
          <p:nvSpPr>
            <p:cNvPr id="1928" name="Google Shape;192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6"/>
          <p:cNvGrpSpPr/>
          <p:nvPr/>
        </p:nvGrpSpPr>
        <p:grpSpPr>
          <a:xfrm flipH="1">
            <a:off x="507083" y="4471320"/>
            <a:ext cx="37230" cy="1232425"/>
            <a:chOff x="367100" y="2392375"/>
            <a:chExt cx="37200" cy="1232425"/>
          </a:xfrm>
        </p:grpSpPr>
        <p:sp>
          <p:nvSpPr>
            <p:cNvPr id="1931" name="Google Shape;1931;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16"/>
          <p:cNvGrpSpPr/>
          <p:nvPr/>
        </p:nvGrpSpPr>
        <p:grpSpPr>
          <a:xfrm flipH="1">
            <a:off x="324322" y="3717574"/>
            <a:ext cx="37230" cy="2435125"/>
            <a:chOff x="367100" y="2392375"/>
            <a:chExt cx="37200" cy="2435125"/>
          </a:xfrm>
        </p:grpSpPr>
        <p:sp>
          <p:nvSpPr>
            <p:cNvPr id="1934" name="Google Shape;1934;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16"/>
          <p:cNvGrpSpPr/>
          <p:nvPr/>
        </p:nvGrpSpPr>
        <p:grpSpPr>
          <a:xfrm flipH="1">
            <a:off x="1400445" y="3165451"/>
            <a:ext cx="37230" cy="2435125"/>
            <a:chOff x="367100" y="2392375"/>
            <a:chExt cx="37200" cy="2435125"/>
          </a:xfrm>
        </p:grpSpPr>
        <p:sp>
          <p:nvSpPr>
            <p:cNvPr id="1937" name="Google Shape;1937;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6"/>
          <p:cNvGrpSpPr/>
          <p:nvPr/>
        </p:nvGrpSpPr>
        <p:grpSpPr>
          <a:xfrm flipH="1">
            <a:off x="2044918" y="3975385"/>
            <a:ext cx="37230" cy="833425"/>
            <a:chOff x="367100" y="2392375"/>
            <a:chExt cx="37200" cy="833425"/>
          </a:xfrm>
        </p:grpSpPr>
        <p:sp>
          <p:nvSpPr>
            <p:cNvPr id="1940" name="Google Shape;194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16"/>
          <p:cNvGrpSpPr/>
          <p:nvPr/>
        </p:nvGrpSpPr>
        <p:grpSpPr>
          <a:xfrm flipH="1">
            <a:off x="6455360" y="4522533"/>
            <a:ext cx="37230" cy="1232425"/>
            <a:chOff x="367100" y="2392375"/>
            <a:chExt cx="37200" cy="1232425"/>
          </a:xfrm>
        </p:grpSpPr>
        <p:sp>
          <p:nvSpPr>
            <p:cNvPr id="1943" name="Google Shape;1943;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16"/>
          <p:cNvGrpSpPr/>
          <p:nvPr/>
        </p:nvGrpSpPr>
        <p:grpSpPr>
          <a:xfrm flipH="1">
            <a:off x="8124577" y="4657420"/>
            <a:ext cx="37230" cy="833425"/>
            <a:chOff x="367100" y="2392375"/>
            <a:chExt cx="37200" cy="833425"/>
          </a:xfrm>
        </p:grpSpPr>
        <p:sp>
          <p:nvSpPr>
            <p:cNvPr id="1946" name="Google Shape;194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16"/>
          <p:cNvGrpSpPr/>
          <p:nvPr/>
        </p:nvGrpSpPr>
        <p:grpSpPr>
          <a:xfrm flipH="1">
            <a:off x="8701795" y="4537983"/>
            <a:ext cx="37230" cy="1232425"/>
            <a:chOff x="367100" y="2392375"/>
            <a:chExt cx="37200" cy="1232425"/>
          </a:xfrm>
        </p:grpSpPr>
        <p:sp>
          <p:nvSpPr>
            <p:cNvPr id="1949" name="Google Shape;1949;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16"/>
          <p:cNvGrpSpPr/>
          <p:nvPr/>
        </p:nvGrpSpPr>
        <p:grpSpPr>
          <a:xfrm flipH="1">
            <a:off x="5875427" y="4823231"/>
            <a:ext cx="37230" cy="833425"/>
            <a:chOff x="367100" y="2392375"/>
            <a:chExt cx="37200" cy="833425"/>
          </a:xfrm>
        </p:grpSpPr>
        <p:sp>
          <p:nvSpPr>
            <p:cNvPr id="1952" name="Google Shape;1952;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16"/>
          <p:cNvGrpSpPr/>
          <p:nvPr/>
        </p:nvGrpSpPr>
        <p:grpSpPr>
          <a:xfrm flipH="1">
            <a:off x="5167440" y="4676032"/>
            <a:ext cx="37230" cy="833425"/>
            <a:chOff x="367100" y="2392375"/>
            <a:chExt cx="37200" cy="833425"/>
          </a:xfrm>
        </p:grpSpPr>
        <p:sp>
          <p:nvSpPr>
            <p:cNvPr id="1955" name="Google Shape;195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6"/>
          <p:cNvGrpSpPr/>
          <p:nvPr/>
        </p:nvGrpSpPr>
        <p:grpSpPr>
          <a:xfrm flipH="1">
            <a:off x="7239834" y="4798219"/>
            <a:ext cx="37230" cy="833425"/>
            <a:chOff x="367100" y="2392375"/>
            <a:chExt cx="37200" cy="833425"/>
          </a:xfrm>
        </p:grpSpPr>
        <p:sp>
          <p:nvSpPr>
            <p:cNvPr id="1958" name="Google Shape;195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16"/>
          <p:cNvGrpSpPr/>
          <p:nvPr/>
        </p:nvGrpSpPr>
        <p:grpSpPr>
          <a:xfrm flipH="1">
            <a:off x="949854" y="1797446"/>
            <a:ext cx="37230" cy="3553537"/>
            <a:chOff x="367100" y="2392375"/>
            <a:chExt cx="37200" cy="3553537"/>
          </a:xfrm>
        </p:grpSpPr>
        <p:sp>
          <p:nvSpPr>
            <p:cNvPr id="1961" name="Google Shape;1961;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16"/>
          <p:cNvGrpSpPr/>
          <p:nvPr/>
        </p:nvGrpSpPr>
        <p:grpSpPr>
          <a:xfrm flipH="1">
            <a:off x="3083087" y="2236608"/>
            <a:ext cx="37230" cy="3553537"/>
            <a:chOff x="367100" y="2392375"/>
            <a:chExt cx="37200" cy="3553537"/>
          </a:xfrm>
        </p:grpSpPr>
        <p:sp>
          <p:nvSpPr>
            <p:cNvPr id="1964" name="Google Shape;1964;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16"/>
          <p:cNvGrpSpPr/>
          <p:nvPr/>
        </p:nvGrpSpPr>
        <p:grpSpPr>
          <a:xfrm flipH="1">
            <a:off x="7786402" y="4158684"/>
            <a:ext cx="37230" cy="833425"/>
            <a:chOff x="367100" y="2392375"/>
            <a:chExt cx="37200" cy="833425"/>
          </a:xfrm>
        </p:grpSpPr>
        <p:sp>
          <p:nvSpPr>
            <p:cNvPr id="1967" name="Google Shape;196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16"/>
          <p:cNvGrpSpPr/>
          <p:nvPr/>
        </p:nvGrpSpPr>
        <p:grpSpPr>
          <a:xfrm flipH="1">
            <a:off x="8413186" y="2417604"/>
            <a:ext cx="37230" cy="2435125"/>
            <a:chOff x="367100" y="2392375"/>
            <a:chExt cx="37200" cy="2435125"/>
          </a:xfrm>
        </p:grpSpPr>
        <p:sp>
          <p:nvSpPr>
            <p:cNvPr id="1970" name="Google Shape;1970;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2" name="Google Shape;1972;p16"/>
          <p:cNvSpPr/>
          <p:nvPr/>
        </p:nvSpPr>
        <p:spPr>
          <a:xfrm flipH="1">
            <a:off x="1522954" y="10631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flipH="1">
            <a:off x="7896054" y="3075606"/>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4" name="Google Shape;1974;p16"/>
          <p:cNvGrpSpPr/>
          <p:nvPr/>
        </p:nvGrpSpPr>
        <p:grpSpPr>
          <a:xfrm rot="10800000">
            <a:off x="206550" y="4336332"/>
            <a:ext cx="8730907" cy="3837779"/>
            <a:chOff x="5270825" y="560825"/>
            <a:chExt cx="1890175" cy="830850"/>
          </a:xfrm>
        </p:grpSpPr>
        <p:sp>
          <p:nvSpPr>
            <p:cNvPr id="1975" name="Google Shape;1975;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16"/>
          <p:cNvGrpSpPr/>
          <p:nvPr/>
        </p:nvGrpSpPr>
        <p:grpSpPr>
          <a:xfrm flipH="1">
            <a:off x="7955486" y="3165454"/>
            <a:ext cx="37230" cy="2435125"/>
            <a:chOff x="367100" y="2392375"/>
            <a:chExt cx="37200" cy="2435125"/>
          </a:xfrm>
        </p:grpSpPr>
        <p:sp>
          <p:nvSpPr>
            <p:cNvPr id="2003" name="Google Shape;200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16"/>
          <p:cNvSpPr txBox="1"/>
          <p:nvPr>
            <p:ph type="title"/>
          </p:nvPr>
        </p:nvSpPr>
        <p:spPr>
          <a:xfrm>
            <a:off x="3797875"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06" name="Google Shape;2006;p16"/>
          <p:cNvSpPr txBox="1"/>
          <p:nvPr>
            <p:ph hasCustomPrompt="1" idx="2" type="title"/>
          </p:nvPr>
        </p:nvSpPr>
        <p:spPr>
          <a:xfrm>
            <a:off x="50415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07" name="Google Shape;2007;p16"/>
          <p:cNvSpPr txBox="1"/>
          <p:nvPr>
            <p:ph idx="1" type="subTitle"/>
          </p:nvPr>
        </p:nvSpPr>
        <p:spPr>
          <a:xfrm>
            <a:off x="4242175"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160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sp>
        <p:nvSpPr>
          <p:cNvPr id="2008" name="Google Shape;200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2009" name="Shape 2009"/>
        <p:cNvGrpSpPr/>
        <p:nvPr/>
      </p:nvGrpSpPr>
      <p:grpSpPr>
        <a:xfrm>
          <a:off x="0" y="0"/>
          <a:ext cx="0" cy="0"/>
          <a:chOff x="0" y="0"/>
          <a:chExt cx="0" cy="0"/>
        </a:xfrm>
      </p:grpSpPr>
      <p:grpSp>
        <p:nvGrpSpPr>
          <p:cNvPr id="2010" name="Google Shape;2010;p17"/>
          <p:cNvGrpSpPr/>
          <p:nvPr/>
        </p:nvGrpSpPr>
        <p:grpSpPr>
          <a:xfrm rot="-2558527">
            <a:off x="5776676" y="656619"/>
            <a:ext cx="9144542" cy="2877764"/>
            <a:chOff x="3025400" y="1754925"/>
            <a:chExt cx="7141649" cy="2247459"/>
          </a:xfrm>
        </p:grpSpPr>
        <p:sp>
          <p:nvSpPr>
            <p:cNvPr id="2011" name="Google Shape;2011;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17"/>
          <p:cNvGrpSpPr/>
          <p:nvPr/>
        </p:nvGrpSpPr>
        <p:grpSpPr>
          <a:xfrm rot="3372341">
            <a:off x="-4106799" y="656629"/>
            <a:ext cx="9144484" cy="2877746"/>
            <a:chOff x="3025400" y="1754925"/>
            <a:chExt cx="7141649" cy="2247459"/>
          </a:xfrm>
        </p:grpSpPr>
        <p:sp>
          <p:nvSpPr>
            <p:cNvPr id="2039" name="Google Shape;2039;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17"/>
          <p:cNvSpPr/>
          <p:nvPr/>
        </p:nvSpPr>
        <p:spPr>
          <a:xfrm>
            <a:off x="920463" y="2362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7"/>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7"/>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7"/>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7"/>
          <p:cNvSpPr/>
          <p:nvPr/>
        </p:nvSpPr>
        <p:spPr>
          <a:xfrm>
            <a:off x="6524900" y="2312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7"/>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7"/>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7"/>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17"/>
          <p:cNvGrpSpPr/>
          <p:nvPr/>
        </p:nvGrpSpPr>
        <p:grpSpPr>
          <a:xfrm>
            <a:off x="367100" y="3091113"/>
            <a:ext cx="37200" cy="2435125"/>
            <a:chOff x="367100" y="2392375"/>
            <a:chExt cx="37200" cy="2435125"/>
          </a:xfrm>
        </p:grpSpPr>
        <p:sp>
          <p:nvSpPr>
            <p:cNvPr id="2075" name="Google Shape;2075;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17"/>
          <p:cNvGrpSpPr/>
          <p:nvPr/>
        </p:nvGrpSpPr>
        <p:grpSpPr>
          <a:xfrm>
            <a:off x="1496950" y="4428750"/>
            <a:ext cx="37200" cy="833425"/>
            <a:chOff x="367100" y="2392375"/>
            <a:chExt cx="37200" cy="833425"/>
          </a:xfrm>
        </p:grpSpPr>
        <p:sp>
          <p:nvSpPr>
            <p:cNvPr id="2078" name="Google Shape;2078;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7"/>
          <p:cNvGrpSpPr/>
          <p:nvPr/>
        </p:nvGrpSpPr>
        <p:grpSpPr>
          <a:xfrm>
            <a:off x="2528413" y="4025000"/>
            <a:ext cx="37200" cy="1232425"/>
            <a:chOff x="367100" y="2392375"/>
            <a:chExt cx="37200" cy="1232425"/>
          </a:xfrm>
        </p:grpSpPr>
        <p:sp>
          <p:nvSpPr>
            <p:cNvPr id="2081" name="Google Shape;2081;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7"/>
          <p:cNvGrpSpPr/>
          <p:nvPr/>
        </p:nvGrpSpPr>
        <p:grpSpPr>
          <a:xfrm>
            <a:off x="1733350" y="4390713"/>
            <a:ext cx="37200" cy="833425"/>
            <a:chOff x="367100" y="2392375"/>
            <a:chExt cx="37200" cy="833425"/>
          </a:xfrm>
        </p:grpSpPr>
        <p:sp>
          <p:nvSpPr>
            <p:cNvPr id="2084" name="Google Shape;208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7"/>
          <p:cNvGrpSpPr/>
          <p:nvPr/>
        </p:nvGrpSpPr>
        <p:grpSpPr>
          <a:xfrm>
            <a:off x="8607850" y="3252263"/>
            <a:ext cx="37200" cy="2435125"/>
            <a:chOff x="367100" y="2392375"/>
            <a:chExt cx="37200" cy="2435125"/>
          </a:xfrm>
        </p:grpSpPr>
        <p:sp>
          <p:nvSpPr>
            <p:cNvPr id="2087" name="Google Shape;2087;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7"/>
          <p:cNvGrpSpPr/>
          <p:nvPr/>
        </p:nvGrpSpPr>
        <p:grpSpPr>
          <a:xfrm>
            <a:off x="658425" y="4271275"/>
            <a:ext cx="37200" cy="1232425"/>
            <a:chOff x="367100" y="2392375"/>
            <a:chExt cx="37200" cy="1232425"/>
          </a:xfrm>
        </p:grpSpPr>
        <p:sp>
          <p:nvSpPr>
            <p:cNvPr id="2090" name="Google Shape;2090;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17"/>
          <p:cNvGrpSpPr/>
          <p:nvPr/>
        </p:nvGrpSpPr>
        <p:grpSpPr>
          <a:xfrm>
            <a:off x="3527900" y="4695525"/>
            <a:ext cx="37200" cy="833425"/>
            <a:chOff x="367100" y="2392375"/>
            <a:chExt cx="37200" cy="833425"/>
          </a:xfrm>
        </p:grpSpPr>
        <p:sp>
          <p:nvSpPr>
            <p:cNvPr id="2093" name="Google Shape;2093;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17"/>
          <p:cNvGrpSpPr/>
          <p:nvPr/>
        </p:nvGrpSpPr>
        <p:grpSpPr>
          <a:xfrm>
            <a:off x="2347800" y="4531513"/>
            <a:ext cx="37200" cy="833425"/>
            <a:chOff x="367100" y="2392375"/>
            <a:chExt cx="37200" cy="833425"/>
          </a:xfrm>
        </p:grpSpPr>
        <p:sp>
          <p:nvSpPr>
            <p:cNvPr id="2096" name="Google Shape;209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7"/>
          <p:cNvGrpSpPr/>
          <p:nvPr/>
        </p:nvGrpSpPr>
        <p:grpSpPr>
          <a:xfrm>
            <a:off x="7259438" y="4657088"/>
            <a:ext cx="37200" cy="833425"/>
            <a:chOff x="367100" y="2392375"/>
            <a:chExt cx="37200" cy="833425"/>
          </a:xfrm>
        </p:grpSpPr>
        <p:sp>
          <p:nvSpPr>
            <p:cNvPr id="2099" name="Google Shape;209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17"/>
          <p:cNvGrpSpPr/>
          <p:nvPr/>
        </p:nvGrpSpPr>
        <p:grpSpPr>
          <a:xfrm>
            <a:off x="5876450" y="4720788"/>
            <a:ext cx="37200" cy="833425"/>
            <a:chOff x="367100" y="2392375"/>
            <a:chExt cx="37200" cy="833425"/>
          </a:xfrm>
        </p:grpSpPr>
        <p:sp>
          <p:nvSpPr>
            <p:cNvPr id="2102" name="Google Shape;2102;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7"/>
          <p:cNvGrpSpPr/>
          <p:nvPr/>
        </p:nvGrpSpPr>
        <p:grpSpPr>
          <a:xfrm>
            <a:off x="5087700" y="4619313"/>
            <a:ext cx="37200" cy="833425"/>
            <a:chOff x="367100" y="2392375"/>
            <a:chExt cx="37200" cy="833425"/>
          </a:xfrm>
        </p:grpSpPr>
        <p:sp>
          <p:nvSpPr>
            <p:cNvPr id="2105" name="Google Shape;210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17"/>
          <p:cNvGrpSpPr/>
          <p:nvPr/>
        </p:nvGrpSpPr>
        <p:grpSpPr>
          <a:xfrm>
            <a:off x="6722900" y="4698500"/>
            <a:ext cx="37200" cy="1232425"/>
            <a:chOff x="367100" y="2392375"/>
            <a:chExt cx="37200" cy="1232425"/>
          </a:xfrm>
        </p:grpSpPr>
        <p:sp>
          <p:nvSpPr>
            <p:cNvPr id="2108" name="Google Shape;210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17"/>
          <p:cNvGrpSpPr/>
          <p:nvPr/>
        </p:nvGrpSpPr>
        <p:grpSpPr>
          <a:xfrm>
            <a:off x="7961675" y="4271275"/>
            <a:ext cx="37200" cy="833425"/>
            <a:chOff x="367100" y="2392375"/>
            <a:chExt cx="37200" cy="833425"/>
          </a:xfrm>
        </p:grpSpPr>
        <p:sp>
          <p:nvSpPr>
            <p:cNvPr id="2111" name="Google Shape;2111;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17"/>
          <p:cNvGrpSpPr/>
          <p:nvPr/>
        </p:nvGrpSpPr>
        <p:grpSpPr>
          <a:xfrm>
            <a:off x="8312775" y="4334738"/>
            <a:ext cx="37200" cy="833425"/>
            <a:chOff x="367100" y="2392375"/>
            <a:chExt cx="37200" cy="833425"/>
          </a:xfrm>
        </p:grpSpPr>
        <p:sp>
          <p:nvSpPr>
            <p:cNvPr id="2114" name="Google Shape;211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17"/>
          <p:cNvGrpSpPr/>
          <p:nvPr/>
        </p:nvGrpSpPr>
        <p:grpSpPr>
          <a:xfrm>
            <a:off x="8994688" y="4071775"/>
            <a:ext cx="37200" cy="1232425"/>
            <a:chOff x="367100" y="2392375"/>
            <a:chExt cx="37200" cy="1232425"/>
          </a:xfrm>
        </p:grpSpPr>
        <p:sp>
          <p:nvSpPr>
            <p:cNvPr id="2117" name="Google Shape;2117;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17"/>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17"/>
          <p:cNvGrpSpPr/>
          <p:nvPr/>
        </p:nvGrpSpPr>
        <p:grpSpPr>
          <a:xfrm>
            <a:off x="179163" y="3853625"/>
            <a:ext cx="37200" cy="1232425"/>
            <a:chOff x="367100" y="2392375"/>
            <a:chExt cx="37200" cy="1232425"/>
          </a:xfrm>
        </p:grpSpPr>
        <p:sp>
          <p:nvSpPr>
            <p:cNvPr id="2122" name="Google Shape;2122;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17"/>
          <p:cNvGrpSpPr/>
          <p:nvPr/>
        </p:nvGrpSpPr>
        <p:grpSpPr>
          <a:xfrm>
            <a:off x="4435463" y="4771700"/>
            <a:ext cx="37200" cy="833425"/>
            <a:chOff x="367100" y="2392375"/>
            <a:chExt cx="37200" cy="833425"/>
          </a:xfrm>
        </p:grpSpPr>
        <p:sp>
          <p:nvSpPr>
            <p:cNvPr id="2125" name="Google Shape;212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17"/>
          <p:cNvGrpSpPr/>
          <p:nvPr/>
        </p:nvGrpSpPr>
        <p:grpSpPr>
          <a:xfrm>
            <a:off x="3121763" y="4191225"/>
            <a:ext cx="37200" cy="1232425"/>
            <a:chOff x="367100" y="2392375"/>
            <a:chExt cx="37200" cy="1232425"/>
          </a:xfrm>
        </p:grpSpPr>
        <p:sp>
          <p:nvSpPr>
            <p:cNvPr id="2128" name="Google Shape;212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7"/>
          <p:cNvGrpSpPr/>
          <p:nvPr/>
        </p:nvGrpSpPr>
        <p:grpSpPr>
          <a:xfrm>
            <a:off x="2067975" y="3755675"/>
            <a:ext cx="37200" cy="2435125"/>
            <a:chOff x="367100" y="2392375"/>
            <a:chExt cx="37200" cy="2435125"/>
          </a:xfrm>
        </p:grpSpPr>
        <p:sp>
          <p:nvSpPr>
            <p:cNvPr id="2131" name="Google Shape;2131;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17"/>
          <p:cNvGrpSpPr/>
          <p:nvPr/>
        </p:nvGrpSpPr>
        <p:grpSpPr>
          <a:xfrm>
            <a:off x="6400500" y="3856238"/>
            <a:ext cx="37200" cy="2435125"/>
            <a:chOff x="367100" y="2392375"/>
            <a:chExt cx="37200" cy="2435125"/>
          </a:xfrm>
        </p:grpSpPr>
        <p:sp>
          <p:nvSpPr>
            <p:cNvPr id="2134" name="Google Shape;213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6" name="Google Shape;2136;p1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17"/>
          <p:cNvGrpSpPr/>
          <p:nvPr/>
        </p:nvGrpSpPr>
        <p:grpSpPr>
          <a:xfrm>
            <a:off x="7679063" y="3919925"/>
            <a:ext cx="37200" cy="2435125"/>
            <a:chOff x="367100" y="2392375"/>
            <a:chExt cx="37200" cy="2435125"/>
          </a:xfrm>
        </p:grpSpPr>
        <p:sp>
          <p:nvSpPr>
            <p:cNvPr id="2139" name="Google Shape;2139;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17"/>
          <p:cNvGrpSpPr/>
          <p:nvPr/>
        </p:nvGrpSpPr>
        <p:grpSpPr>
          <a:xfrm>
            <a:off x="8880050" y="2789013"/>
            <a:ext cx="37200" cy="2435125"/>
            <a:chOff x="367100" y="2392375"/>
            <a:chExt cx="37200" cy="2435125"/>
          </a:xfrm>
        </p:grpSpPr>
        <p:sp>
          <p:nvSpPr>
            <p:cNvPr id="2142" name="Google Shape;2142;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17"/>
          <p:cNvGrpSpPr/>
          <p:nvPr/>
        </p:nvGrpSpPr>
        <p:grpSpPr>
          <a:xfrm>
            <a:off x="1257825" y="2336563"/>
            <a:ext cx="37200" cy="2435125"/>
            <a:chOff x="367100" y="2392375"/>
            <a:chExt cx="37200" cy="2435125"/>
          </a:xfrm>
        </p:grpSpPr>
        <p:sp>
          <p:nvSpPr>
            <p:cNvPr id="2145" name="Google Shape;2145;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17"/>
          <p:cNvGrpSpPr/>
          <p:nvPr/>
        </p:nvGrpSpPr>
        <p:grpSpPr>
          <a:xfrm>
            <a:off x="6707675" y="2503688"/>
            <a:ext cx="37200" cy="2435125"/>
            <a:chOff x="367100" y="2392375"/>
            <a:chExt cx="37200" cy="2435125"/>
          </a:xfrm>
        </p:grpSpPr>
        <p:sp>
          <p:nvSpPr>
            <p:cNvPr id="2148" name="Google Shape;2148;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17"/>
          <p:cNvGrpSpPr/>
          <p:nvPr/>
        </p:nvGrpSpPr>
        <p:grpSpPr>
          <a:xfrm>
            <a:off x="4833388" y="4619313"/>
            <a:ext cx="37200" cy="833425"/>
            <a:chOff x="367100" y="2392375"/>
            <a:chExt cx="37200" cy="833425"/>
          </a:xfrm>
        </p:grpSpPr>
        <p:sp>
          <p:nvSpPr>
            <p:cNvPr id="2151" name="Google Shape;2151;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17"/>
          <p:cNvGrpSpPr/>
          <p:nvPr/>
        </p:nvGrpSpPr>
        <p:grpSpPr>
          <a:xfrm>
            <a:off x="3956488" y="4556525"/>
            <a:ext cx="37200" cy="833425"/>
            <a:chOff x="367100" y="2392375"/>
            <a:chExt cx="37200" cy="833425"/>
          </a:xfrm>
        </p:grpSpPr>
        <p:sp>
          <p:nvSpPr>
            <p:cNvPr id="2154" name="Google Shape;215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7"/>
          <p:cNvGrpSpPr/>
          <p:nvPr/>
        </p:nvGrpSpPr>
        <p:grpSpPr>
          <a:xfrm>
            <a:off x="1814563" y="2221975"/>
            <a:ext cx="37200" cy="2435125"/>
            <a:chOff x="367100" y="2392375"/>
            <a:chExt cx="37200" cy="2435125"/>
          </a:xfrm>
        </p:grpSpPr>
        <p:sp>
          <p:nvSpPr>
            <p:cNvPr id="2157" name="Google Shape;2157;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17"/>
          <p:cNvGrpSpPr/>
          <p:nvPr/>
        </p:nvGrpSpPr>
        <p:grpSpPr>
          <a:xfrm>
            <a:off x="1576800" y="3203550"/>
            <a:ext cx="37200" cy="833425"/>
            <a:chOff x="367100" y="2392375"/>
            <a:chExt cx="37200" cy="833425"/>
          </a:xfrm>
        </p:grpSpPr>
        <p:sp>
          <p:nvSpPr>
            <p:cNvPr id="2160" name="Google Shape;2160;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17"/>
          <p:cNvGrpSpPr/>
          <p:nvPr/>
        </p:nvGrpSpPr>
        <p:grpSpPr>
          <a:xfrm>
            <a:off x="973650" y="3539275"/>
            <a:ext cx="37200" cy="1232425"/>
            <a:chOff x="367100" y="2392375"/>
            <a:chExt cx="37200" cy="1232425"/>
          </a:xfrm>
        </p:grpSpPr>
        <p:sp>
          <p:nvSpPr>
            <p:cNvPr id="2163" name="Google Shape;2163;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17"/>
          <p:cNvGrpSpPr/>
          <p:nvPr/>
        </p:nvGrpSpPr>
        <p:grpSpPr>
          <a:xfrm>
            <a:off x="7362213" y="1792338"/>
            <a:ext cx="37200" cy="2435125"/>
            <a:chOff x="367100" y="2392375"/>
            <a:chExt cx="37200" cy="2435125"/>
          </a:xfrm>
        </p:grpSpPr>
        <p:sp>
          <p:nvSpPr>
            <p:cNvPr id="2166" name="Google Shape;2166;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17"/>
          <p:cNvGrpSpPr/>
          <p:nvPr/>
        </p:nvGrpSpPr>
        <p:grpSpPr>
          <a:xfrm>
            <a:off x="7848413" y="2988513"/>
            <a:ext cx="37200" cy="2435125"/>
            <a:chOff x="367100" y="2392375"/>
            <a:chExt cx="37200" cy="2435125"/>
          </a:xfrm>
        </p:grpSpPr>
        <p:sp>
          <p:nvSpPr>
            <p:cNvPr id="2169" name="Google Shape;2169;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17"/>
          <p:cNvGrpSpPr/>
          <p:nvPr/>
        </p:nvGrpSpPr>
        <p:grpSpPr>
          <a:xfrm>
            <a:off x="5489500" y="4390713"/>
            <a:ext cx="37200" cy="833425"/>
            <a:chOff x="367100" y="2392375"/>
            <a:chExt cx="37200" cy="833425"/>
          </a:xfrm>
        </p:grpSpPr>
        <p:sp>
          <p:nvSpPr>
            <p:cNvPr id="2172" name="Google Shape;2172;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17"/>
          <p:cNvGrpSpPr/>
          <p:nvPr/>
        </p:nvGrpSpPr>
        <p:grpSpPr>
          <a:xfrm>
            <a:off x="8143463" y="1638800"/>
            <a:ext cx="37200" cy="2435125"/>
            <a:chOff x="367100" y="2392375"/>
            <a:chExt cx="37200" cy="2435125"/>
          </a:xfrm>
        </p:grpSpPr>
        <p:sp>
          <p:nvSpPr>
            <p:cNvPr id="2175" name="Google Shape;2175;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17"/>
          <p:cNvGrpSpPr/>
          <p:nvPr/>
        </p:nvGrpSpPr>
        <p:grpSpPr>
          <a:xfrm>
            <a:off x="1077275" y="1354188"/>
            <a:ext cx="37200" cy="2435125"/>
            <a:chOff x="367100" y="2392375"/>
            <a:chExt cx="37200" cy="2435125"/>
          </a:xfrm>
        </p:grpSpPr>
        <p:sp>
          <p:nvSpPr>
            <p:cNvPr id="2178" name="Google Shape;2178;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17"/>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1268137" y="40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txBox="1"/>
          <p:nvPr>
            <p:ph type="title"/>
          </p:nvPr>
        </p:nvSpPr>
        <p:spPr>
          <a:xfrm>
            <a:off x="27240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83" name="Google Shape;2183;p17"/>
          <p:cNvSpPr txBox="1"/>
          <p:nvPr>
            <p:ph hasCustomPrompt="1" idx="2" type="title"/>
          </p:nvPr>
        </p:nvSpPr>
        <p:spPr>
          <a:xfrm>
            <a:off x="40108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84" name="Google Shape;2184;p17"/>
          <p:cNvSpPr txBox="1"/>
          <p:nvPr>
            <p:ph idx="1" type="subTitle"/>
          </p:nvPr>
        </p:nvSpPr>
        <p:spPr>
          <a:xfrm>
            <a:off x="31683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185" name="Google Shape;218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0_1_2">
    <p:spTree>
      <p:nvGrpSpPr>
        <p:cNvPr id="2186" name="Shape 2186"/>
        <p:cNvGrpSpPr/>
        <p:nvPr/>
      </p:nvGrpSpPr>
      <p:grpSpPr>
        <a:xfrm>
          <a:off x="0" y="0"/>
          <a:ext cx="0" cy="0"/>
          <a:chOff x="0" y="0"/>
          <a:chExt cx="0" cy="0"/>
        </a:xfrm>
      </p:grpSpPr>
      <p:grpSp>
        <p:nvGrpSpPr>
          <p:cNvPr id="2187" name="Google Shape;2187;p18"/>
          <p:cNvGrpSpPr/>
          <p:nvPr/>
        </p:nvGrpSpPr>
        <p:grpSpPr>
          <a:xfrm rot="-303308">
            <a:off x="-461355" y="3044478"/>
            <a:ext cx="11249719" cy="3540034"/>
            <a:chOff x="3025400" y="1754925"/>
            <a:chExt cx="7141649" cy="2247459"/>
          </a:xfrm>
        </p:grpSpPr>
        <p:sp>
          <p:nvSpPr>
            <p:cNvPr id="2188" name="Google Shape;2188;p1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18"/>
          <p:cNvSpPr/>
          <p:nvPr/>
        </p:nvSpPr>
        <p:spPr>
          <a:xfrm>
            <a:off x="-178237"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8"/>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8"/>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8"/>
          <p:cNvSpPr/>
          <p:nvPr/>
        </p:nvSpPr>
        <p:spPr>
          <a:xfrm>
            <a:off x="6524900"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8"/>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8"/>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18"/>
          <p:cNvGrpSpPr/>
          <p:nvPr/>
        </p:nvGrpSpPr>
        <p:grpSpPr>
          <a:xfrm>
            <a:off x="367100" y="3091113"/>
            <a:ext cx="37200" cy="2435125"/>
            <a:chOff x="367100" y="2392375"/>
            <a:chExt cx="37200" cy="2435125"/>
          </a:xfrm>
        </p:grpSpPr>
        <p:sp>
          <p:nvSpPr>
            <p:cNvPr id="2224" name="Google Shape;222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18"/>
          <p:cNvGrpSpPr/>
          <p:nvPr/>
        </p:nvGrpSpPr>
        <p:grpSpPr>
          <a:xfrm>
            <a:off x="1496950" y="4428750"/>
            <a:ext cx="37200" cy="833425"/>
            <a:chOff x="367100" y="2392375"/>
            <a:chExt cx="37200" cy="833425"/>
          </a:xfrm>
        </p:grpSpPr>
        <p:sp>
          <p:nvSpPr>
            <p:cNvPr id="2227" name="Google Shape;222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18"/>
          <p:cNvGrpSpPr/>
          <p:nvPr/>
        </p:nvGrpSpPr>
        <p:grpSpPr>
          <a:xfrm>
            <a:off x="2528413" y="4025000"/>
            <a:ext cx="37200" cy="1232425"/>
            <a:chOff x="367100" y="2392375"/>
            <a:chExt cx="37200" cy="1232425"/>
          </a:xfrm>
        </p:grpSpPr>
        <p:sp>
          <p:nvSpPr>
            <p:cNvPr id="2230" name="Google Shape;2230;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18"/>
          <p:cNvGrpSpPr/>
          <p:nvPr/>
        </p:nvGrpSpPr>
        <p:grpSpPr>
          <a:xfrm>
            <a:off x="1733350" y="4390713"/>
            <a:ext cx="37200" cy="833425"/>
            <a:chOff x="367100" y="2392375"/>
            <a:chExt cx="37200" cy="833425"/>
          </a:xfrm>
        </p:grpSpPr>
        <p:sp>
          <p:nvSpPr>
            <p:cNvPr id="2233" name="Google Shape;223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18"/>
          <p:cNvGrpSpPr/>
          <p:nvPr/>
        </p:nvGrpSpPr>
        <p:grpSpPr>
          <a:xfrm>
            <a:off x="8607850" y="3252263"/>
            <a:ext cx="37200" cy="2435125"/>
            <a:chOff x="367100" y="2392375"/>
            <a:chExt cx="37200" cy="2435125"/>
          </a:xfrm>
        </p:grpSpPr>
        <p:sp>
          <p:nvSpPr>
            <p:cNvPr id="2236" name="Google Shape;2236;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18"/>
          <p:cNvGrpSpPr/>
          <p:nvPr/>
        </p:nvGrpSpPr>
        <p:grpSpPr>
          <a:xfrm>
            <a:off x="658425" y="4271275"/>
            <a:ext cx="37200" cy="1232425"/>
            <a:chOff x="367100" y="2392375"/>
            <a:chExt cx="37200" cy="1232425"/>
          </a:xfrm>
        </p:grpSpPr>
        <p:sp>
          <p:nvSpPr>
            <p:cNvPr id="2239" name="Google Shape;2239;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18"/>
          <p:cNvGrpSpPr/>
          <p:nvPr/>
        </p:nvGrpSpPr>
        <p:grpSpPr>
          <a:xfrm>
            <a:off x="3527900" y="4695525"/>
            <a:ext cx="37200" cy="833425"/>
            <a:chOff x="367100" y="2392375"/>
            <a:chExt cx="37200" cy="833425"/>
          </a:xfrm>
        </p:grpSpPr>
        <p:sp>
          <p:nvSpPr>
            <p:cNvPr id="2242" name="Google Shape;224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18"/>
          <p:cNvGrpSpPr/>
          <p:nvPr/>
        </p:nvGrpSpPr>
        <p:grpSpPr>
          <a:xfrm>
            <a:off x="2347800" y="4531513"/>
            <a:ext cx="37200" cy="833425"/>
            <a:chOff x="367100" y="2392375"/>
            <a:chExt cx="37200" cy="833425"/>
          </a:xfrm>
        </p:grpSpPr>
        <p:sp>
          <p:nvSpPr>
            <p:cNvPr id="2245" name="Google Shape;224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18"/>
          <p:cNvGrpSpPr/>
          <p:nvPr/>
        </p:nvGrpSpPr>
        <p:grpSpPr>
          <a:xfrm>
            <a:off x="7259438" y="4657088"/>
            <a:ext cx="37200" cy="833425"/>
            <a:chOff x="367100" y="2392375"/>
            <a:chExt cx="37200" cy="833425"/>
          </a:xfrm>
        </p:grpSpPr>
        <p:sp>
          <p:nvSpPr>
            <p:cNvPr id="2248" name="Google Shape;224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8"/>
          <p:cNvGrpSpPr/>
          <p:nvPr/>
        </p:nvGrpSpPr>
        <p:grpSpPr>
          <a:xfrm>
            <a:off x="5876450" y="4720788"/>
            <a:ext cx="37200" cy="833425"/>
            <a:chOff x="367100" y="2392375"/>
            <a:chExt cx="37200" cy="833425"/>
          </a:xfrm>
        </p:grpSpPr>
        <p:sp>
          <p:nvSpPr>
            <p:cNvPr id="2251" name="Google Shape;2251;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18"/>
          <p:cNvGrpSpPr/>
          <p:nvPr/>
        </p:nvGrpSpPr>
        <p:grpSpPr>
          <a:xfrm>
            <a:off x="5087700" y="4619313"/>
            <a:ext cx="37200" cy="833425"/>
            <a:chOff x="367100" y="2392375"/>
            <a:chExt cx="37200" cy="833425"/>
          </a:xfrm>
        </p:grpSpPr>
        <p:sp>
          <p:nvSpPr>
            <p:cNvPr id="2254" name="Google Shape;225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18"/>
          <p:cNvGrpSpPr/>
          <p:nvPr/>
        </p:nvGrpSpPr>
        <p:grpSpPr>
          <a:xfrm>
            <a:off x="6722900" y="4698500"/>
            <a:ext cx="37200" cy="1232425"/>
            <a:chOff x="367100" y="2392375"/>
            <a:chExt cx="37200" cy="1232425"/>
          </a:xfrm>
        </p:grpSpPr>
        <p:sp>
          <p:nvSpPr>
            <p:cNvPr id="2257" name="Google Shape;2257;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18"/>
          <p:cNvGrpSpPr/>
          <p:nvPr/>
        </p:nvGrpSpPr>
        <p:grpSpPr>
          <a:xfrm>
            <a:off x="7961675" y="4271275"/>
            <a:ext cx="37200" cy="833425"/>
            <a:chOff x="367100" y="2392375"/>
            <a:chExt cx="37200" cy="833425"/>
          </a:xfrm>
        </p:grpSpPr>
        <p:sp>
          <p:nvSpPr>
            <p:cNvPr id="2260" name="Google Shape;2260;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18"/>
          <p:cNvGrpSpPr/>
          <p:nvPr/>
        </p:nvGrpSpPr>
        <p:grpSpPr>
          <a:xfrm>
            <a:off x="8312775" y="4334738"/>
            <a:ext cx="37200" cy="833425"/>
            <a:chOff x="367100" y="2392375"/>
            <a:chExt cx="37200" cy="833425"/>
          </a:xfrm>
        </p:grpSpPr>
        <p:sp>
          <p:nvSpPr>
            <p:cNvPr id="2263" name="Google Shape;226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18"/>
          <p:cNvGrpSpPr/>
          <p:nvPr/>
        </p:nvGrpSpPr>
        <p:grpSpPr>
          <a:xfrm>
            <a:off x="8994688" y="4071775"/>
            <a:ext cx="37200" cy="1232425"/>
            <a:chOff x="367100" y="2392375"/>
            <a:chExt cx="37200" cy="1232425"/>
          </a:xfrm>
        </p:grpSpPr>
        <p:sp>
          <p:nvSpPr>
            <p:cNvPr id="2266" name="Google Shape;2266;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18"/>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8"/>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0" name="Google Shape;2270;p18"/>
          <p:cNvGrpSpPr/>
          <p:nvPr/>
        </p:nvGrpSpPr>
        <p:grpSpPr>
          <a:xfrm>
            <a:off x="179163" y="3853625"/>
            <a:ext cx="37200" cy="1232425"/>
            <a:chOff x="367100" y="2392375"/>
            <a:chExt cx="37200" cy="1232425"/>
          </a:xfrm>
        </p:grpSpPr>
        <p:sp>
          <p:nvSpPr>
            <p:cNvPr id="2271" name="Google Shape;2271;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18"/>
          <p:cNvGrpSpPr/>
          <p:nvPr/>
        </p:nvGrpSpPr>
        <p:grpSpPr>
          <a:xfrm>
            <a:off x="4435463" y="4771700"/>
            <a:ext cx="37200" cy="833425"/>
            <a:chOff x="367100" y="2392375"/>
            <a:chExt cx="37200" cy="833425"/>
          </a:xfrm>
        </p:grpSpPr>
        <p:sp>
          <p:nvSpPr>
            <p:cNvPr id="2274" name="Google Shape;227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18"/>
          <p:cNvGrpSpPr/>
          <p:nvPr/>
        </p:nvGrpSpPr>
        <p:grpSpPr>
          <a:xfrm>
            <a:off x="3121763" y="4191225"/>
            <a:ext cx="37200" cy="1232425"/>
            <a:chOff x="367100" y="2392375"/>
            <a:chExt cx="37200" cy="1232425"/>
          </a:xfrm>
        </p:grpSpPr>
        <p:sp>
          <p:nvSpPr>
            <p:cNvPr id="2277" name="Google Shape;2277;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18"/>
          <p:cNvGrpSpPr/>
          <p:nvPr/>
        </p:nvGrpSpPr>
        <p:grpSpPr>
          <a:xfrm>
            <a:off x="2067975" y="3755675"/>
            <a:ext cx="37200" cy="2435125"/>
            <a:chOff x="367100" y="2392375"/>
            <a:chExt cx="37200" cy="2435125"/>
          </a:xfrm>
        </p:grpSpPr>
        <p:sp>
          <p:nvSpPr>
            <p:cNvPr id="2280" name="Google Shape;2280;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18"/>
          <p:cNvGrpSpPr/>
          <p:nvPr/>
        </p:nvGrpSpPr>
        <p:grpSpPr>
          <a:xfrm>
            <a:off x="6400500" y="3856238"/>
            <a:ext cx="37200" cy="2435125"/>
            <a:chOff x="367100" y="2392375"/>
            <a:chExt cx="37200" cy="2435125"/>
          </a:xfrm>
        </p:grpSpPr>
        <p:sp>
          <p:nvSpPr>
            <p:cNvPr id="2283" name="Google Shape;2283;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18"/>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18"/>
          <p:cNvGrpSpPr/>
          <p:nvPr/>
        </p:nvGrpSpPr>
        <p:grpSpPr>
          <a:xfrm>
            <a:off x="7679063" y="3919925"/>
            <a:ext cx="37200" cy="2435125"/>
            <a:chOff x="367100" y="2392375"/>
            <a:chExt cx="37200" cy="2435125"/>
          </a:xfrm>
        </p:grpSpPr>
        <p:sp>
          <p:nvSpPr>
            <p:cNvPr id="2288" name="Google Shape;228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18"/>
          <p:cNvGrpSpPr/>
          <p:nvPr/>
        </p:nvGrpSpPr>
        <p:grpSpPr>
          <a:xfrm>
            <a:off x="8880050" y="2789013"/>
            <a:ext cx="37200" cy="2435125"/>
            <a:chOff x="367100" y="2392375"/>
            <a:chExt cx="37200" cy="2435125"/>
          </a:xfrm>
        </p:grpSpPr>
        <p:sp>
          <p:nvSpPr>
            <p:cNvPr id="2291" name="Google Shape;2291;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18"/>
          <p:cNvGrpSpPr/>
          <p:nvPr/>
        </p:nvGrpSpPr>
        <p:grpSpPr>
          <a:xfrm>
            <a:off x="1257825" y="2336563"/>
            <a:ext cx="37200" cy="2435125"/>
            <a:chOff x="367100" y="2392375"/>
            <a:chExt cx="37200" cy="2435125"/>
          </a:xfrm>
        </p:grpSpPr>
        <p:sp>
          <p:nvSpPr>
            <p:cNvPr id="2294" name="Google Shape;229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18"/>
          <p:cNvGrpSpPr/>
          <p:nvPr/>
        </p:nvGrpSpPr>
        <p:grpSpPr>
          <a:xfrm>
            <a:off x="6707675" y="2503688"/>
            <a:ext cx="37200" cy="2435125"/>
            <a:chOff x="367100" y="2392375"/>
            <a:chExt cx="37200" cy="2435125"/>
          </a:xfrm>
        </p:grpSpPr>
        <p:sp>
          <p:nvSpPr>
            <p:cNvPr id="2297" name="Google Shape;2297;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18"/>
          <p:cNvGrpSpPr/>
          <p:nvPr/>
        </p:nvGrpSpPr>
        <p:grpSpPr>
          <a:xfrm>
            <a:off x="4833388" y="4619313"/>
            <a:ext cx="37200" cy="833425"/>
            <a:chOff x="367100" y="2392375"/>
            <a:chExt cx="37200" cy="833425"/>
          </a:xfrm>
        </p:grpSpPr>
        <p:sp>
          <p:nvSpPr>
            <p:cNvPr id="2300" name="Google Shape;2300;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18"/>
          <p:cNvGrpSpPr/>
          <p:nvPr/>
        </p:nvGrpSpPr>
        <p:grpSpPr>
          <a:xfrm>
            <a:off x="3956488" y="4556525"/>
            <a:ext cx="37200" cy="833425"/>
            <a:chOff x="367100" y="2392375"/>
            <a:chExt cx="37200" cy="833425"/>
          </a:xfrm>
        </p:grpSpPr>
        <p:sp>
          <p:nvSpPr>
            <p:cNvPr id="2303" name="Google Shape;230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5" name="Google Shape;2305;p18"/>
          <p:cNvGrpSpPr/>
          <p:nvPr/>
        </p:nvGrpSpPr>
        <p:grpSpPr>
          <a:xfrm>
            <a:off x="1814563" y="2221975"/>
            <a:ext cx="37200" cy="2435125"/>
            <a:chOff x="367100" y="2392375"/>
            <a:chExt cx="37200" cy="2435125"/>
          </a:xfrm>
        </p:grpSpPr>
        <p:sp>
          <p:nvSpPr>
            <p:cNvPr id="2306" name="Google Shape;2306;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18"/>
          <p:cNvGrpSpPr/>
          <p:nvPr/>
        </p:nvGrpSpPr>
        <p:grpSpPr>
          <a:xfrm>
            <a:off x="1576800" y="3203550"/>
            <a:ext cx="37200" cy="833425"/>
            <a:chOff x="367100" y="2392375"/>
            <a:chExt cx="37200" cy="833425"/>
          </a:xfrm>
        </p:grpSpPr>
        <p:sp>
          <p:nvSpPr>
            <p:cNvPr id="2309" name="Google Shape;2309;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8"/>
          <p:cNvGrpSpPr/>
          <p:nvPr/>
        </p:nvGrpSpPr>
        <p:grpSpPr>
          <a:xfrm>
            <a:off x="973650" y="3539275"/>
            <a:ext cx="37200" cy="1232425"/>
            <a:chOff x="367100" y="2392375"/>
            <a:chExt cx="37200" cy="1232425"/>
          </a:xfrm>
        </p:grpSpPr>
        <p:sp>
          <p:nvSpPr>
            <p:cNvPr id="2312" name="Google Shape;2312;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18"/>
          <p:cNvGrpSpPr/>
          <p:nvPr/>
        </p:nvGrpSpPr>
        <p:grpSpPr>
          <a:xfrm>
            <a:off x="7362213" y="1792338"/>
            <a:ext cx="37200" cy="2435125"/>
            <a:chOff x="367100" y="2392375"/>
            <a:chExt cx="37200" cy="2435125"/>
          </a:xfrm>
        </p:grpSpPr>
        <p:sp>
          <p:nvSpPr>
            <p:cNvPr id="2315" name="Google Shape;2315;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18"/>
          <p:cNvGrpSpPr/>
          <p:nvPr/>
        </p:nvGrpSpPr>
        <p:grpSpPr>
          <a:xfrm>
            <a:off x="7848413" y="2988513"/>
            <a:ext cx="37200" cy="2435125"/>
            <a:chOff x="367100" y="2392375"/>
            <a:chExt cx="37200" cy="2435125"/>
          </a:xfrm>
        </p:grpSpPr>
        <p:sp>
          <p:nvSpPr>
            <p:cNvPr id="2318" name="Google Shape;231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18"/>
          <p:cNvGrpSpPr/>
          <p:nvPr/>
        </p:nvGrpSpPr>
        <p:grpSpPr>
          <a:xfrm>
            <a:off x="5489500" y="4390713"/>
            <a:ext cx="37200" cy="833425"/>
            <a:chOff x="367100" y="2392375"/>
            <a:chExt cx="37200" cy="833425"/>
          </a:xfrm>
        </p:grpSpPr>
        <p:sp>
          <p:nvSpPr>
            <p:cNvPr id="2321" name="Google Shape;2321;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18"/>
          <p:cNvGrpSpPr/>
          <p:nvPr/>
        </p:nvGrpSpPr>
        <p:grpSpPr>
          <a:xfrm>
            <a:off x="8143463" y="1638800"/>
            <a:ext cx="37200" cy="2435125"/>
            <a:chOff x="367100" y="2392375"/>
            <a:chExt cx="37200" cy="2435125"/>
          </a:xfrm>
        </p:grpSpPr>
        <p:sp>
          <p:nvSpPr>
            <p:cNvPr id="2324" name="Google Shape;232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18"/>
          <p:cNvGrpSpPr/>
          <p:nvPr/>
        </p:nvGrpSpPr>
        <p:grpSpPr>
          <a:xfrm>
            <a:off x="1077275" y="1354188"/>
            <a:ext cx="37200" cy="2435125"/>
            <a:chOff x="367100" y="2392375"/>
            <a:chExt cx="37200" cy="2435125"/>
          </a:xfrm>
        </p:grpSpPr>
        <p:sp>
          <p:nvSpPr>
            <p:cNvPr id="2327" name="Google Shape;2327;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18"/>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txBox="1"/>
          <p:nvPr>
            <p:ph type="title"/>
          </p:nvPr>
        </p:nvSpPr>
        <p:spPr>
          <a:xfrm>
            <a:off x="27240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1" name="Google Shape;2331;p18"/>
          <p:cNvSpPr txBox="1"/>
          <p:nvPr>
            <p:ph hasCustomPrompt="1" idx="2" type="title"/>
          </p:nvPr>
        </p:nvSpPr>
        <p:spPr>
          <a:xfrm>
            <a:off x="40108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32" name="Google Shape;2332;p18"/>
          <p:cNvSpPr txBox="1"/>
          <p:nvPr>
            <p:ph idx="1" type="subTitle"/>
          </p:nvPr>
        </p:nvSpPr>
        <p:spPr>
          <a:xfrm>
            <a:off x="31683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333" name="Google Shape;233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_1">
    <p:spTree>
      <p:nvGrpSpPr>
        <p:cNvPr id="2334" name="Shape 2334"/>
        <p:cNvGrpSpPr/>
        <p:nvPr/>
      </p:nvGrpSpPr>
      <p:grpSpPr>
        <a:xfrm>
          <a:off x="0" y="0"/>
          <a:ext cx="0" cy="0"/>
          <a:chOff x="0" y="0"/>
          <a:chExt cx="0" cy="0"/>
        </a:xfrm>
      </p:grpSpPr>
      <p:sp>
        <p:nvSpPr>
          <p:cNvPr id="2335" name="Google Shape;2335;p19"/>
          <p:cNvSpPr txBox="1"/>
          <p:nvPr>
            <p:ph type="title"/>
          </p:nvPr>
        </p:nvSpPr>
        <p:spPr>
          <a:xfrm>
            <a:off x="14667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6" name="Google Shape;2336;p19"/>
          <p:cNvSpPr txBox="1"/>
          <p:nvPr>
            <p:ph hasCustomPrompt="1" idx="2" type="title"/>
          </p:nvPr>
        </p:nvSpPr>
        <p:spPr>
          <a:xfrm>
            <a:off x="27535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37" name="Google Shape;2337;p19"/>
          <p:cNvSpPr txBox="1"/>
          <p:nvPr>
            <p:ph idx="1" type="subTitle"/>
          </p:nvPr>
        </p:nvSpPr>
        <p:spPr>
          <a:xfrm>
            <a:off x="19110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338" name="Google Shape;2338;p19"/>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9" name="Google Shape;2339;p19"/>
          <p:cNvGrpSpPr/>
          <p:nvPr/>
        </p:nvGrpSpPr>
        <p:grpSpPr>
          <a:xfrm rot="-1696109">
            <a:off x="4252477" y="327641"/>
            <a:ext cx="12796356" cy="4026980"/>
            <a:chOff x="3025400" y="1754925"/>
            <a:chExt cx="7141649" cy="2247459"/>
          </a:xfrm>
        </p:grpSpPr>
        <p:sp>
          <p:nvSpPr>
            <p:cNvPr id="2340" name="Google Shape;2340;p19"/>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9"/>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9"/>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9"/>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9"/>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9"/>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19"/>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9"/>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2" name="Google Shape;2372;p19"/>
          <p:cNvGrpSpPr/>
          <p:nvPr/>
        </p:nvGrpSpPr>
        <p:grpSpPr>
          <a:xfrm>
            <a:off x="4418513" y="4180725"/>
            <a:ext cx="37200" cy="833425"/>
            <a:chOff x="367100" y="2392375"/>
            <a:chExt cx="37200" cy="833425"/>
          </a:xfrm>
        </p:grpSpPr>
        <p:sp>
          <p:nvSpPr>
            <p:cNvPr id="2373" name="Google Shape;237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19"/>
          <p:cNvGrpSpPr/>
          <p:nvPr/>
        </p:nvGrpSpPr>
        <p:grpSpPr>
          <a:xfrm>
            <a:off x="8040131" y="3723550"/>
            <a:ext cx="37200" cy="833425"/>
            <a:chOff x="367100" y="2392375"/>
            <a:chExt cx="37200" cy="833425"/>
          </a:xfrm>
        </p:grpSpPr>
        <p:sp>
          <p:nvSpPr>
            <p:cNvPr id="2376" name="Google Shape;237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19"/>
          <p:cNvGrpSpPr/>
          <p:nvPr/>
        </p:nvGrpSpPr>
        <p:grpSpPr>
          <a:xfrm>
            <a:off x="8308875" y="3902100"/>
            <a:ext cx="37200" cy="833425"/>
            <a:chOff x="367100" y="2392375"/>
            <a:chExt cx="37200" cy="833425"/>
          </a:xfrm>
        </p:grpSpPr>
        <p:sp>
          <p:nvSpPr>
            <p:cNvPr id="2379" name="Google Shape;237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1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19"/>
          <p:cNvGrpSpPr/>
          <p:nvPr/>
        </p:nvGrpSpPr>
        <p:grpSpPr>
          <a:xfrm>
            <a:off x="4664063" y="4162100"/>
            <a:ext cx="37200" cy="833425"/>
            <a:chOff x="367100" y="2392375"/>
            <a:chExt cx="37200" cy="833425"/>
          </a:xfrm>
        </p:grpSpPr>
        <p:sp>
          <p:nvSpPr>
            <p:cNvPr id="2384" name="Google Shape;238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19"/>
          <p:cNvGrpSpPr/>
          <p:nvPr/>
        </p:nvGrpSpPr>
        <p:grpSpPr>
          <a:xfrm>
            <a:off x="6398263" y="3825000"/>
            <a:ext cx="37200" cy="833425"/>
            <a:chOff x="367100" y="2392375"/>
            <a:chExt cx="37200" cy="833425"/>
          </a:xfrm>
        </p:grpSpPr>
        <p:sp>
          <p:nvSpPr>
            <p:cNvPr id="2387" name="Google Shape;238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19"/>
          <p:cNvGrpSpPr/>
          <p:nvPr/>
        </p:nvGrpSpPr>
        <p:grpSpPr>
          <a:xfrm>
            <a:off x="5580650" y="4180738"/>
            <a:ext cx="37200" cy="833425"/>
            <a:chOff x="367100" y="2392375"/>
            <a:chExt cx="37200" cy="833425"/>
          </a:xfrm>
        </p:grpSpPr>
        <p:sp>
          <p:nvSpPr>
            <p:cNvPr id="2390" name="Google Shape;239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19"/>
          <p:cNvGrpSpPr/>
          <p:nvPr/>
        </p:nvGrpSpPr>
        <p:grpSpPr>
          <a:xfrm>
            <a:off x="6919225" y="3384000"/>
            <a:ext cx="37200" cy="1232425"/>
            <a:chOff x="367100" y="2392375"/>
            <a:chExt cx="37200" cy="1232425"/>
          </a:xfrm>
        </p:grpSpPr>
        <p:sp>
          <p:nvSpPr>
            <p:cNvPr id="2393" name="Google Shape;2393;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1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19"/>
          <p:cNvGrpSpPr/>
          <p:nvPr/>
        </p:nvGrpSpPr>
        <p:grpSpPr>
          <a:xfrm>
            <a:off x="5744188" y="3172588"/>
            <a:ext cx="37200" cy="833425"/>
            <a:chOff x="367100" y="2392375"/>
            <a:chExt cx="37200" cy="833425"/>
          </a:xfrm>
        </p:grpSpPr>
        <p:sp>
          <p:nvSpPr>
            <p:cNvPr id="2398" name="Google Shape;239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19"/>
          <p:cNvGrpSpPr/>
          <p:nvPr/>
        </p:nvGrpSpPr>
        <p:grpSpPr>
          <a:xfrm>
            <a:off x="8133225" y="2430588"/>
            <a:ext cx="37200" cy="2435125"/>
            <a:chOff x="367100" y="2392375"/>
            <a:chExt cx="37200" cy="2435125"/>
          </a:xfrm>
        </p:grpSpPr>
        <p:sp>
          <p:nvSpPr>
            <p:cNvPr id="2401" name="Google Shape;2401;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19"/>
          <p:cNvGrpSpPr/>
          <p:nvPr/>
        </p:nvGrpSpPr>
        <p:grpSpPr>
          <a:xfrm>
            <a:off x="7121400" y="2089938"/>
            <a:ext cx="37200" cy="2435125"/>
            <a:chOff x="367100" y="2392375"/>
            <a:chExt cx="37200" cy="2435125"/>
          </a:xfrm>
        </p:grpSpPr>
        <p:sp>
          <p:nvSpPr>
            <p:cNvPr id="2404" name="Google Shape;240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19"/>
          <p:cNvGrpSpPr/>
          <p:nvPr/>
        </p:nvGrpSpPr>
        <p:grpSpPr>
          <a:xfrm>
            <a:off x="7498400" y="971538"/>
            <a:ext cx="37200" cy="3553537"/>
            <a:chOff x="367100" y="2392375"/>
            <a:chExt cx="37200" cy="3553537"/>
          </a:xfrm>
        </p:grpSpPr>
        <p:sp>
          <p:nvSpPr>
            <p:cNvPr id="2407" name="Google Shape;2407;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19"/>
          <p:cNvGrpSpPr/>
          <p:nvPr/>
        </p:nvGrpSpPr>
        <p:grpSpPr>
          <a:xfrm>
            <a:off x="5997413" y="1873363"/>
            <a:ext cx="37200" cy="2435125"/>
            <a:chOff x="367100" y="2392375"/>
            <a:chExt cx="37200" cy="2435125"/>
          </a:xfrm>
        </p:grpSpPr>
        <p:sp>
          <p:nvSpPr>
            <p:cNvPr id="2410" name="Google Shape;2410;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19"/>
          <p:cNvGrpSpPr/>
          <p:nvPr/>
        </p:nvGrpSpPr>
        <p:grpSpPr>
          <a:xfrm>
            <a:off x="7452769" y="3946925"/>
            <a:ext cx="37200" cy="833425"/>
            <a:chOff x="367100" y="2392375"/>
            <a:chExt cx="37200" cy="833425"/>
          </a:xfrm>
        </p:grpSpPr>
        <p:sp>
          <p:nvSpPr>
            <p:cNvPr id="2413" name="Google Shape;241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5" name="Google Shape;2415;p19"/>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9"/>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9"/>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19"/>
          <p:cNvGrpSpPr/>
          <p:nvPr/>
        </p:nvGrpSpPr>
        <p:grpSpPr>
          <a:xfrm>
            <a:off x="367100" y="3091113"/>
            <a:ext cx="37200" cy="2435125"/>
            <a:chOff x="367100" y="2392375"/>
            <a:chExt cx="37200" cy="2435125"/>
          </a:xfrm>
        </p:grpSpPr>
        <p:sp>
          <p:nvSpPr>
            <p:cNvPr id="2419" name="Google Shape;2419;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19"/>
          <p:cNvGrpSpPr/>
          <p:nvPr/>
        </p:nvGrpSpPr>
        <p:grpSpPr>
          <a:xfrm>
            <a:off x="760388" y="2393525"/>
            <a:ext cx="37200" cy="2435125"/>
            <a:chOff x="367100" y="2392375"/>
            <a:chExt cx="37200" cy="2435125"/>
          </a:xfrm>
        </p:grpSpPr>
        <p:sp>
          <p:nvSpPr>
            <p:cNvPr id="2422" name="Google Shape;2422;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19"/>
          <p:cNvGrpSpPr/>
          <p:nvPr/>
        </p:nvGrpSpPr>
        <p:grpSpPr>
          <a:xfrm>
            <a:off x="179163" y="3853625"/>
            <a:ext cx="37200" cy="1232425"/>
            <a:chOff x="367100" y="2392375"/>
            <a:chExt cx="37200" cy="1232425"/>
          </a:xfrm>
        </p:grpSpPr>
        <p:sp>
          <p:nvSpPr>
            <p:cNvPr id="2425" name="Google Shape;2425;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19"/>
          <p:cNvGrpSpPr/>
          <p:nvPr/>
        </p:nvGrpSpPr>
        <p:grpSpPr>
          <a:xfrm>
            <a:off x="8768050" y="1530738"/>
            <a:ext cx="37200" cy="2435125"/>
            <a:chOff x="367100" y="2392375"/>
            <a:chExt cx="37200" cy="2435125"/>
          </a:xfrm>
        </p:grpSpPr>
        <p:sp>
          <p:nvSpPr>
            <p:cNvPr id="2428" name="Google Shape;2428;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19"/>
          <p:cNvGrpSpPr/>
          <p:nvPr/>
        </p:nvGrpSpPr>
        <p:grpSpPr>
          <a:xfrm>
            <a:off x="6717038" y="703388"/>
            <a:ext cx="37200" cy="3553537"/>
            <a:chOff x="367100" y="2392375"/>
            <a:chExt cx="37200" cy="3553537"/>
          </a:xfrm>
        </p:grpSpPr>
        <p:sp>
          <p:nvSpPr>
            <p:cNvPr id="2431" name="Google Shape;2431;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19"/>
          <p:cNvGrpSpPr/>
          <p:nvPr/>
        </p:nvGrpSpPr>
        <p:grpSpPr>
          <a:xfrm>
            <a:off x="8577688" y="3176063"/>
            <a:ext cx="37200" cy="2435125"/>
            <a:chOff x="367100" y="2392375"/>
            <a:chExt cx="37200" cy="2435125"/>
          </a:xfrm>
        </p:grpSpPr>
        <p:sp>
          <p:nvSpPr>
            <p:cNvPr id="2434" name="Google Shape;243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19"/>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7" name="Google Shape;2437;p19"/>
          <p:cNvGrpSpPr/>
          <p:nvPr/>
        </p:nvGrpSpPr>
        <p:grpSpPr>
          <a:xfrm>
            <a:off x="5976925" y="4466900"/>
            <a:ext cx="37200" cy="833425"/>
            <a:chOff x="367100" y="2392375"/>
            <a:chExt cx="37200" cy="833425"/>
          </a:xfrm>
        </p:grpSpPr>
        <p:sp>
          <p:nvSpPr>
            <p:cNvPr id="2438" name="Google Shape;243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19"/>
          <p:cNvGrpSpPr/>
          <p:nvPr/>
        </p:nvGrpSpPr>
        <p:grpSpPr>
          <a:xfrm>
            <a:off x="5197725" y="4379113"/>
            <a:ext cx="37200" cy="833425"/>
            <a:chOff x="367100" y="2392375"/>
            <a:chExt cx="37200" cy="833425"/>
          </a:xfrm>
        </p:grpSpPr>
        <p:sp>
          <p:nvSpPr>
            <p:cNvPr id="2441" name="Google Shape;244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19"/>
          <p:cNvGrpSpPr/>
          <p:nvPr/>
        </p:nvGrpSpPr>
        <p:grpSpPr>
          <a:xfrm>
            <a:off x="6658750" y="4191225"/>
            <a:ext cx="37200" cy="1232425"/>
            <a:chOff x="367100" y="2392375"/>
            <a:chExt cx="37200" cy="1232425"/>
          </a:xfrm>
        </p:grpSpPr>
        <p:sp>
          <p:nvSpPr>
            <p:cNvPr id="2444" name="Google Shape;2444;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19"/>
          <p:cNvGrpSpPr/>
          <p:nvPr/>
        </p:nvGrpSpPr>
        <p:grpSpPr>
          <a:xfrm>
            <a:off x="7834550" y="4413900"/>
            <a:ext cx="37200" cy="833425"/>
            <a:chOff x="367100" y="2392375"/>
            <a:chExt cx="37200" cy="833425"/>
          </a:xfrm>
        </p:grpSpPr>
        <p:sp>
          <p:nvSpPr>
            <p:cNvPr id="2447" name="Google Shape;244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9"/>
          <p:cNvGrpSpPr/>
          <p:nvPr/>
        </p:nvGrpSpPr>
        <p:grpSpPr>
          <a:xfrm>
            <a:off x="8846488" y="4204613"/>
            <a:ext cx="37200" cy="1232425"/>
            <a:chOff x="367100" y="2392375"/>
            <a:chExt cx="37200" cy="1232425"/>
          </a:xfrm>
        </p:grpSpPr>
        <p:sp>
          <p:nvSpPr>
            <p:cNvPr id="2450" name="Google Shape;2450;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19"/>
          <p:cNvGrpSpPr/>
          <p:nvPr/>
        </p:nvGrpSpPr>
        <p:grpSpPr>
          <a:xfrm>
            <a:off x="9029100" y="3450863"/>
            <a:ext cx="37200" cy="2435125"/>
            <a:chOff x="367100" y="2392375"/>
            <a:chExt cx="37200" cy="2435125"/>
          </a:xfrm>
        </p:grpSpPr>
        <p:sp>
          <p:nvSpPr>
            <p:cNvPr id="2453" name="Google Shape;2453;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19"/>
          <p:cNvGrpSpPr/>
          <p:nvPr/>
        </p:nvGrpSpPr>
        <p:grpSpPr>
          <a:xfrm>
            <a:off x="7953850" y="2898738"/>
            <a:ext cx="37200" cy="2435125"/>
            <a:chOff x="367100" y="2392375"/>
            <a:chExt cx="37200" cy="2435125"/>
          </a:xfrm>
        </p:grpSpPr>
        <p:sp>
          <p:nvSpPr>
            <p:cNvPr id="2456" name="Google Shape;2456;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9"/>
          <p:cNvGrpSpPr/>
          <p:nvPr/>
        </p:nvGrpSpPr>
        <p:grpSpPr>
          <a:xfrm>
            <a:off x="7309900" y="3708675"/>
            <a:ext cx="37200" cy="833425"/>
            <a:chOff x="367100" y="2392375"/>
            <a:chExt cx="37200" cy="833425"/>
          </a:xfrm>
        </p:grpSpPr>
        <p:sp>
          <p:nvSpPr>
            <p:cNvPr id="2459" name="Google Shape;245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19"/>
          <p:cNvGrpSpPr/>
          <p:nvPr/>
        </p:nvGrpSpPr>
        <p:grpSpPr>
          <a:xfrm>
            <a:off x="2903038" y="4255825"/>
            <a:ext cx="37200" cy="1232425"/>
            <a:chOff x="367100" y="2392375"/>
            <a:chExt cx="37200" cy="1232425"/>
          </a:xfrm>
        </p:grpSpPr>
        <p:sp>
          <p:nvSpPr>
            <p:cNvPr id="2462" name="Google Shape;2462;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19"/>
          <p:cNvGrpSpPr/>
          <p:nvPr/>
        </p:nvGrpSpPr>
        <p:grpSpPr>
          <a:xfrm>
            <a:off x="1235175" y="4390713"/>
            <a:ext cx="37200" cy="833425"/>
            <a:chOff x="367100" y="2392375"/>
            <a:chExt cx="37200" cy="833425"/>
          </a:xfrm>
        </p:grpSpPr>
        <p:sp>
          <p:nvSpPr>
            <p:cNvPr id="2465" name="Google Shape;2465;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19"/>
          <p:cNvGrpSpPr/>
          <p:nvPr/>
        </p:nvGrpSpPr>
        <p:grpSpPr>
          <a:xfrm>
            <a:off x="658425" y="4271275"/>
            <a:ext cx="37200" cy="1232425"/>
            <a:chOff x="367100" y="2392375"/>
            <a:chExt cx="37200" cy="1232425"/>
          </a:xfrm>
        </p:grpSpPr>
        <p:sp>
          <p:nvSpPr>
            <p:cNvPr id="2468" name="Google Shape;2468;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19"/>
          <p:cNvGrpSpPr/>
          <p:nvPr/>
        </p:nvGrpSpPr>
        <p:grpSpPr>
          <a:xfrm>
            <a:off x="3482500" y="4556525"/>
            <a:ext cx="37200" cy="833425"/>
            <a:chOff x="367100" y="2392375"/>
            <a:chExt cx="37200" cy="833425"/>
          </a:xfrm>
        </p:grpSpPr>
        <p:sp>
          <p:nvSpPr>
            <p:cNvPr id="2471" name="Google Shape;247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9"/>
          <p:cNvGrpSpPr/>
          <p:nvPr/>
        </p:nvGrpSpPr>
        <p:grpSpPr>
          <a:xfrm>
            <a:off x="4189913" y="4409325"/>
            <a:ext cx="37200" cy="833425"/>
            <a:chOff x="367100" y="2392375"/>
            <a:chExt cx="37200" cy="833425"/>
          </a:xfrm>
        </p:grpSpPr>
        <p:sp>
          <p:nvSpPr>
            <p:cNvPr id="2474" name="Google Shape;247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19"/>
          <p:cNvGrpSpPr/>
          <p:nvPr/>
        </p:nvGrpSpPr>
        <p:grpSpPr>
          <a:xfrm>
            <a:off x="2119200" y="4531513"/>
            <a:ext cx="37200" cy="833425"/>
            <a:chOff x="367100" y="2392375"/>
            <a:chExt cx="37200" cy="833425"/>
          </a:xfrm>
        </p:grpSpPr>
        <p:sp>
          <p:nvSpPr>
            <p:cNvPr id="2477" name="Google Shape;247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19"/>
          <p:cNvGrpSpPr/>
          <p:nvPr/>
        </p:nvGrpSpPr>
        <p:grpSpPr>
          <a:xfrm>
            <a:off x="8404075" y="1079600"/>
            <a:ext cx="37200" cy="3553537"/>
            <a:chOff x="367100" y="2392375"/>
            <a:chExt cx="37200" cy="3553537"/>
          </a:xfrm>
        </p:grpSpPr>
        <p:sp>
          <p:nvSpPr>
            <p:cNvPr id="2480" name="Google Shape;2480;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19"/>
          <p:cNvGrpSpPr/>
          <p:nvPr/>
        </p:nvGrpSpPr>
        <p:grpSpPr>
          <a:xfrm>
            <a:off x="5624313" y="1267813"/>
            <a:ext cx="37200" cy="3553537"/>
            <a:chOff x="367100" y="2392375"/>
            <a:chExt cx="37200" cy="3553537"/>
          </a:xfrm>
        </p:grpSpPr>
        <p:sp>
          <p:nvSpPr>
            <p:cNvPr id="2483" name="Google Shape;2483;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19"/>
          <p:cNvGrpSpPr/>
          <p:nvPr/>
        </p:nvGrpSpPr>
        <p:grpSpPr>
          <a:xfrm>
            <a:off x="1573075" y="3891975"/>
            <a:ext cx="37200" cy="833425"/>
            <a:chOff x="367100" y="2392375"/>
            <a:chExt cx="37200" cy="833425"/>
          </a:xfrm>
        </p:grpSpPr>
        <p:sp>
          <p:nvSpPr>
            <p:cNvPr id="2486" name="Google Shape;248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19"/>
          <p:cNvGrpSpPr/>
          <p:nvPr/>
        </p:nvGrpSpPr>
        <p:grpSpPr>
          <a:xfrm rot="2700000">
            <a:off x="-7781063" y="1294004"/>
            <a:ext cx="12796469" cy="4027016"/>
            <a:chOff x="3025400" y="1754925"/>
            <a:chExt cx="7141649" cy="2247459"/>
          </a:xfrm>
        </p:grpSpPr>
        <p:sp>
          <p:nvSpPr>
            <p:cNvPr id="2489" name="Google Shape;2489;p19"/>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9"/>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9"/>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9"/>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9"/>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9"/>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9"/>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9"/>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9"/>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9"/>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9"/>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9"/>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9"/>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9"/>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9"/>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9"/>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9"/>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9"/>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9"/>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9"/>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9"/>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9"/>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9"/>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9"/>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9"/>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9"/>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9"/>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19"/>
          <p:cNvGrpSpPr/>
          <p:nvPr/>
        </p:nvGrpSpPr>
        <p:grpSpPr>
          <a:xfrm>
            <a:off x="946800" y="2150888"/>
            <a:ext cx="37200" cy="2435125"/>
            <a:chOff x="367100" y="2392375"/>
            <a:chExt cx="37200" cy="2435125"/>
          </a:xfrm>
        </p:grpSpPr>
        <p:sp>
          <p:nvSpPr>
            <p:cNvPr id="2517" name="Google Shape;251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9" name="Google Shape;251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2520" name="Shape 2520"/>
        <p:cNvGrpSpPr/>
        <p:nvPr/>
      </p:nvGrpSpPr>
      <p:grpSpPr>
        <a:xfrm>
          <a:off x="0" y="0"/>
          <a:ext cx="0" cy="0"/>
          <a:chOff x="0" y="0"/>
          <a:chExt cx="0" cy="0"/>
        </a:xfrm>
      </p:grpSpPr>
      <p:grpSp>
        <p:nvGrpSpPr>
          <p:cNvPr id="2521" name="Google Shape;2521;p20"/>
          <p:cNvGrpSpPr/>
          <p:nvPr/>
        </p:nvGrpSpPr>
        <p:grpSpPr>
          <a:xfrm>
            <a:off x="-2310327" y="4178778"/>
            <a:ext cx="12327280" cy="1460124"/>
            <a:chOff x="862259" y="3765588"/>
            <a:chExt cx="7268444" cy="1159289"/>
          </a:xfrm>
        </p:grpSpPr>
        <p:sp>
          <p:nvSpPr>
            <p:cNvPr id="2522" name="Google Shape;2522;p20"/>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5" name="Google Shape;2545;p20"/>
          <p:cNvGrpSpPr/>
          <p:nvPr/>
        </p:nvGrpSpPr>
        <p:grpSpPr>
          <a:xfrm>
            <a:off x="367100" y="3167313"/>
            <a:ext cx="37200" cy="2435125"/>
            <a:chOff x="367100" y="2392375"/>
            <a:chExt cx="37200" cy="2435125"/>
          </a:xfrm>
        </p:grpSpPr>
        <p:sp>
          <p:nvSpPr>
            <p:cNvPr id="2546" name="Google Shape;2546;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20"/>
          <p:cNvGrpSpPr/>
          <p:nvPr/>
        </p:nvGrpSpPr>
        <p:grpSpPr>
          <a:xfrm>
            <a:off x="1496950" y="4504950"/>
            <a:ext cx="37200" cy="833425"/>
            <a:chOff x="367100" y="2392375"/>
            <a:chExt cx="37200" cy="833425"/>
          </a:xfrm>
        </p:grpSpPr>
        <p:sp>
          <p:nvSpPr>
            <p:cNvPr id="2549" name="Google Shape;2549;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20"/>
          <p:cNvGrpSpPr/>
          <p:nvPr/>
        </p:nvGrpSpPr>
        <p:grpSpPr>
          <a:xfrm>
            <a:off x="2528413" y="4406000"/>
            <a:ext cx="37200" cy="1232425"/>
            <a:chOff x="367100" y="2392375"/>
            <a:chExt cx="37200" cy="1232425"/>
          </a:xfrm>
        </p:grpSpPr>
        <p:sp>
          <p:nvSpPr>
            <p:cNvPr id="2552" name="Google Shape;2552;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20"/>
          <p:cNvGrpSpPr/>
          <p:nvPr/>
        </p:nvGrpSpPr>
        <p:grpSpPr>
          <a:xfrm>
            <a:off x="1733350" y="4466913"/>
            <a:ext cx="37200" cy="833425"/>
            <a:chOff x="367100" y="2392375"/>
            <a:chExt cx="37200" cy="833425"/>
          </a:xfrm>
        </p:grpSpPr>
        <p:sp>
          <p:nvSpPr>
            <p:cNvPr id="2555" name="Google Shape;255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20"/>
          <p:cNvGrpSpPr/>
          <p:nvPr/>
        </p:nvGrpSpPr>
        <p:grpSpPr>
          <a:xfrm>
            <a:off x="8607850" y="2947463"/>
            <a:ext cx="37200" cy="2435125"/>
            <a:chOff x="367100" y="2392375"/>
            <a:chExt cx="37200" cy="2435125"/>
          </a:xfrm>
        </p:grpSpPr>
        <p:sp>
          <p:nvSpPr>
            <p:cNvPr id="2558" name="Google Shape;2558;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0"/>
          <p:cNvGrpSpPr/>
          <p:nvPr/>
        </p:nvGrpSpPr>
        <p:grpSpPr>
          <a:xfrm>
            <a:off x="658425" y="4347475"/>
            <a:ext cx="37200" cy="1232425"/>
            <a:chOff x="367100" y="2392375"/>
            <a:chExt cx="37200" cy="1232425"/>
          </a:xfrm>
        </p:grpSpPr>
        <p:sp>
          <p:nvSpPr>
            <p:cNvPr id="2561" name="Google Shape;256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20"/>
          <p:cNvGrpSpPr/>
          <p:nvPr/>
        </p:nvGrpSpPr>
        <p:grpSpPr>
          <a:xfrm>
            <a:off x="3527900" y="4771725"/>
            <a:ext cx="37200" cy="833425"/>
            <a:chOff x="367100" y="2392375"/>
            <a:chExt cx="37200" cy="833425"/>
          </a:xfrm>
        </p:grpSpPr>
        <p:sp>
          <p:nvSpPr>
            <p:cNvPr id="2564" name="Google Shape;2564;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20"/>
          <p:cNvGrpSpPr/>
          <p:nvPr/>
        </p:nvGrpSpPr>
        <p:grpSpPr>
          <a:xfrm>
            <a:off x="2347800" y="4607713"/>
            <a:ext cx="37200" cy="833425"/>
            <a:chOff x="367100" y="2392375"/>
            <a:chExt cx="37200" cy="833425"/>
          </a:xfrm>
        </p:grpSpPr>
        <p:sp>
          <p:nvSpPr>
            <p:cNvPr id="2567" name="Google Shape;256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20"/>
          <p:cNvGrpSpPr/>
          <p:nvPr/>
        </p:nvGrpSpPr>
        <p:grpSpPr>
          <a:xfrm>
            <a:off x="7259438" y="4352288"/>
            <a:ext cx="37200" cy="833425"/>
            <a:chOff x="367100" y="2392375"/>
            <a:chExt cx="37200" cy="833425"/>
          </a:xfrm>
        </p:grpSpPr>
        <p:sp>
          <p:nvSpPr>
            <p:cNvPr id="2570" name="Google Shape;2570;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20"/>
          <p:cNvGrpSpPr/>
          <p:nvPr/>
        </p:nvGrpSpPr>
        <p:grpSpPr>
          <a:xfrm>
            <a:off x="5876450" y="4415988"/>
            <a:ext cx="37200" cy="833425"/>
            <a:chOff x="367100" y="2392375"/>
            <a:chExt cx="37200" cy="833425"/>
          </a:xfrm>
        </p:grpSpPr>
        <p:sp>
          <p:nvSpPr>
            <p:cNvPr id="2573" name="Google Shape;2573;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20"/>
          <p:cNvGrpSpPr/>
          <p:nvPr/>
        </p:nvGrpSpPr>
        <p:grpSpPr>
          <a:xfrm>
            <a:off x="5087700" y="4314513"/>
            <a:ext cx="37200" cy="833425"/>
            <a:chOff x="367100" y="2392375"/>
            <a:chExt cx="37200" cy="833425"/>
          </a:xfrm>
        </p:grpSpPr>
        <p:sp>
          <p:nvSpPr>
            <p:cNvPr id="2576" name="Google Shape;257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20"/>
          <p:cNvGrpSpPr/>
          <p:nvPr/>
        </p:nvGrpSpPr>
        <p:grpSpPr>
          <a:xfrm>
            <a:off x="6722900" y="4393700"/>
            <a:ext cx="37200" cy="1232425"/>
            <a:chOff x="367100" y="2392375"/>
            <a:chExt cx="37200" cy="1232425"/>
          </a:xfrm>
        </p:grpSpPr>
        <p:sp>
          <p:nvSpPr>
            <p:cNvPr id="2579" name="Google Shape;2579;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20"/>
          <p:cNvGrpSpPr/>
          <p:nvPr/>
        </p:nvGrpSpPr>
        <p:grpSpPr>
          <a:xfrm>
            <a:off x="7961675" y="4347475"/>
            <a:ext cx="37200" cy="833425"/>
            <a:chOff x="367100" y="2392375"/>
            <a:chExt cx="37200" cy="833425"/>
          </a:xfrm>
        </p:grpSpPr>
        <p:sp>
          <p:nvSpPr>
            <p:cNvPr id="2582" name="Google Shape;2582;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20"/>
          <p:cNvGrpSpPr/>
          <p:nvPr/>
        </p:nvGrpSpPr>
        <p:grpSpPr>
          <a:xfrm>
            <a:off x="8312775" y="4410938"/>
            <a:ext cx="37200" cy="833425"/>
            <a:chOff x="367100" y="2392375"/>
            <a:chExt cx="37200" cy="833425"/>
          </a:xfrm>
        </p:grpSpPr>
        <p:sp>
          <p:nvSpPr>
            <p:cNvPr id="2585" name="Google Shape;258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0"/>
          <p:cNvGrpSpPr/>
          <p:nvPr/>
        </p:nvGrpSpPr>
        <p:grpSpPr>
          <a:xfrm>
            <a:off x="8994688" y="4147975"/>
            <a:ext cx="37200" cy="1232425"/>
            <a:chOff x="367100" y="2392375"/>
            <a:chExt cx="37200" cy="1232425"/>
          </a:xfrm>
        </p:grpSpPr>
        <p:sp>
          <p:nvSpPr>
            <p:cNvPr id="2588" name="Google Shape;2588;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0" name="Google Shape;2590;p20"/>
          <p:cNvSpPr/>
          <p:nvPr/>
        </p:nvSpPr>
        <p:spPr>
          <a:xfrm>
            <a:off x="7713300" y="4468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2" name="Google Shape;2592;p20"/>
          <p:cNvGrpSpPr/>
          <p:nvPr/>
        </p:nvGrpSpPr>
        <p:grpSpPr>
          <a:xfrm>
            <a:off x="179163" y="3929825"/>
            <a:ext cx="37200" cy="1232425"/>
            <a:chOff x="367100" y="2392375"/>
            <a:chExt cx="37200" cy="1232425"/>
          </a:xfrm>
        </p:grpSpPr>
        <p:sp>
          <p:nvSpPr>
            <p:cNvPr id="2593" name="Google Shape;2593;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20"/>
          <p:cNvGrpSpPr/>
          <p:nvPr/>
        </p:nvGrpSpPr>
        <p:grpSpPr>
          <a:xfrm>
            <a:off x="4435463" y="4466900"/>
            <a:ext cx="37200" cy="833425"/>
            <a:chOff x="367100" y="2392375"/>
            <a:chExt cx="37200" cy="833425"/>
          </a:xfrm>
        </p:grpSpPr>
        <p:sp>
          <p:nvSpPr>
            <p:cNvPr id="2596" name="Google Shape;259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20"/>
          <p:cNvGrpSpPr/>
          <p:nvPr/>
        </p:nvGrpSpPr>
        <p:grpSpPr>
          <a:xfrm>
            <a:off x="3121763" y="4572225"/>
            <a:ext cx="37200" cy="1232425"/>
            <a:chOff x="367100" y="2392375"/>
            <a:chExt cx="37200" cy="1232425"/>
          </a:xfrm>
        </p:grpSpPr>
        <p:sp>
          <p:nvSpPr>
            <p:cNvPr id="2599" name="Google Shape;2599;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20"/>
          <p:cNvGrpSpPr/>
          <p:nvPr/>
        </p:nvGrpSpPr>
        <p:grpSpPr>
          <a:xfrm>
            <a:off x="924975" y="4365275"/>
            <a:ext cx="37200" cy="2435125"/>
            <a:chOff x="367100" y="2392375"/>
            <a:chExt cx="37200" cy="2435125"/>
          </a:xfrm>
        </p:grpSpPr>
        <p:sp>
          <p:nvSpPr>
            <p:cNvPr id="2602" name="Google Shape;2602;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20"/>
          <p:cNvGrpSpPr/>
          <p:nvPr/>
        </p:nvGrpSpPr>
        <p:grpSpPr>
          <a:xfrm>
            <a:off x="6400500" y="4313438"/>
            <a:ext cx="37200" cy="2435125"/>
            <a:chOff x="367100" y="2392375"/>
            <a:chExt cx="37200" cy="2435125"/>
          </a:xfrm>
        </p:grpSpPr>
        <p:sp>
          <p:nvSpPr>
            <p:cNvPr id="2605" name="Google Shape;2605;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7" name="Google Shape;2607;p2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8" name="Google Shape;2608;p20"/>
          <p:cNvGrpSpPr/>
          <p:nvPr/>
        </p:nvGrpSpPr>
        <p:grpSpPr>
          <a:xfrm>
            <a:off x="7679063" y="4377125"/>
            <a:ext cx="37200" cy="2435125"/>
            <a:chOff x="367100" y="2392375"/>
            <a:chExt cx="37200" cy="2435125"/>
          </a:xfrm>
        </p:grpSpPr>
        <p:sp>
          <p:nvSpPr>
            <p:cNvPr id="2609" name="Google Shape;2609;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20"/>
          <p:cNvGrpSpPr/>
          <p:nvPr/>
        </p:nvGrpSpPr>
        <p:grpSpPr>
          <a:xfrm>
            <a:off x="8880050" y="2865213"/>
            <a:ext cx="37200" cy="2435125"/>
            <a:chOff x="367100" y="2392375"/>
            <a:chExt cx="37200" cy="2435125"/>
          </a:xfrm>
        </p:grpSpPr>
        <p:sp>
          <p:nvSpPr>
            <p:cNvPr id="2612" name="Google Shape;2612;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4" name="Google Shape;2614;p20"/>
          <p:cNvSpPr txBox="1"/>
          <p:nvPr>
            <p:ph type="title"/>
          </p:nvPr>
        </p:nvSpPr>
        <p:spPr>
          <a:xfrm>
            <a:off x="713100" y="902838"/>
            <a:ext cx="2943600" cy="241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5" name="Google Shape;2615;p20"/>
          <p:cNvSpPr txBox="1"/>
          <p:nvPr>
            <p:ph idx="1" type="subTitle"/>
          </p:nvPr>
        </p:nvSpPr>
        <p:spPr>
          <a:xfrm>
            <a:off x="713100" y="3313950"/>
            <a:ext cx="38520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6" name="Google Shape;261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sp>
        <p:nvSpPr>
          <p:cNvPr id="174" name="Google Shape;174;p3"/>
          <p:cNvSpPr txBox="1"/>
          <p:nvPr>
            <p:ph type="title"/>
          </p:nvPr>
        </p:nvSpPr>
        <p:spPr>
          <a:xfrm>
            <a:off x="713100" y="2180315"/>
            <a:ext cx="3696000" cy="135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5" name="Google Shape;175;p3"/>
          <p:cNvSpPr txBox="1"/>
          <p:nvPr>
            <p:ph hasCustomPrompt="1" idx="2" type="title"/>
          </p:nvPr>
        </p:nvSpPr>
        <p:spPr>
          <a:xfrm>
            <a:off x="1956925" y="1070176"/>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6" name="Google Shape;176;p3"/>
          <p:cNvSpPr txBox="1"/>
          <p:nvPr>
            <p:ph idx="1" type="subTitle"/>
          </p:nvPr>
        </p:nvSpPr>
        <p:spPr>
          <a:xfrm>
            <a:off x="1157500" y="353159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7" name="Google Shape;177;p3"/>
          <p:cNvGrpSpPr/>
          <p:nvPr/>
        </p:nvGrpSpPr>
        <p:grpSpPr>
          <a:xfrm>
            <a:off x="5363188" y="3248788"/>
            <a:ext cx="37200" cy="833425"/>
            <a:chOff x="367100" y="2392375"/>
            <a:chExt cx="37200" cy="833425"/>
          </a:xfrm>
        </p:grpSpPr>
        <p:sp>
          <p:nvSpPr>
            <p:cNvPr id="178" name="Google Shape;17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3"/>
          <p:cNvGrpSpPr/>
          <p:nvPr/>
        </p:nvGrpSpPr>
        <p:grpSpPr>
          <a:xfrm rot="-1435600">
            <a:off x="-620293" y="2520429"/>
            <a:ext cx="11364881" cy="3576498"/>
            <a:chOff x="3025400" y="1754925"/>
            <a:chExt cx="7141649" cy="2247459"/>
          </a:xfrm>
        </p:grpSpPr>
        <p:sp>
          <p:nvSpPr>
            <p:cNvPr id="181" name="Google Shape;181;p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3"/>
          <p:cNvGrpSpPr/>
          <p:nvPr/>
        </p:nvGrpSpPr>
        <p:grpSpPr>
          <a:xfrm>
            <a:off x="8577688" y="3176063"/>
            <a:ext cx="37200" cy="2435125"/>
            <a:chOff x="367100" y="2392375"/>
            <a:chExt cx="37200" cy="2435125"/>
          </a:xfrm>
        </p:grpSpPr>
        <p:sp>
          <p:nvSpPr>
            <p:cNvPr id="211" name="Google Shape;211;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
          <p:cNvGrpSpPr/>
          <p:nvPr/>
        </p:nvGrpSpPr>
        <p:grpSpPr>
          <a:xfrm>
            <a:off x="4418513" y="4180725"/>
            <a:ext cx="37200" cy="833425"/>
            <a:chOff x="367100" y="2392375"/>
            <a:chExt cx="37200" cy="833425"/>
          </a:xfrm>
        </p:grpSpPr>
        <p:sp>
          <p:nvSpPr>
            <p:cNvPr id="214" name="Google Shape;214;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
          <p:cNvGrpSpPr/>
          <p:nvPr/>
        </p:nvGrpSpPr>
        <p:grpSpPr>
          <a:xfrm>
            <a:off x="8040131" y="3723550"/>
            <a:ext cx="37200" cy="833425"/>
            <a:chOff x="367100" y="2392375"/>
            <a:chExt cx="37200" cy="833425"/>
          </a:xfrm>
        </p:grpSpPr>
        <p:sp>
          <p:nvSpPr>
            <p:cNvPr id="217" name="Google Shape;21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5976925" y="4466900"/>
            <a:ext cx="37200" cy="833425"/>
            <a:chOff x="367100" y="2392375"/>
            <a:chExt cx="37200" cy="833425"/>
          </a:xfrm>
        </p:grpSpPr>
        <p:sp>
          <p:nvSpPr>
            <p:cNvPr id="220" name="Google Shape;220;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
          <p:cNvGrpSpPr/>
          <p:nvPr/>
        </p:nvGrpSpPr>
        <p:grpSpPr>
          <a:xfrm>
            <a:off x="5197725" y="4379113"/>
            <a:ext cx="37200" cy="833425"/>
            <a:chOff x="367100" y="2392375"/>
            <a:chExt cx="37200" cy="833425"/>
          </a:xfrm>
        </p:grpSpPr>
        <p:sp>
          <p:nvSpPr>
            <p:cNvPr id="223" name="Google Shape;22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
          <p:cNvGrpSpPr/>
          <p:nvPr/>
        </p:nvGrpSpPr>
        <p:grpSpPr>
          <a:xfrm>
            <a:off x="6658750" y="4191225"/>
            <a:ext cx="37200" cy="1232425"/>
            <a:chOff x="367100" y="2392375"/>
            <a:chExt cx="37200" cy="1232425"/>
          </a:xfrm>
        </p:grpSpPr>
        <p:sp>
          <p:nvSpPr>
            <p:cNvPr id="226" name="Google Shape;226;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
          <p:cNvGrpSpPr/>
          <p:nvPr/>
        </p:nvGrpSpPr>
        <p:grpSpPr>
          <a:xfrm>
            <a:off x="7834550" y="4413900"/>
            <a:ext cx="37200" cy="833425"/>
            <a:chOff x="367100" y="2392375"/>
            <a:chExt cx="37200" cy="833425"/>
          </a:xfrm>
        </p:grpSpPr>
        <p:sp>
          <p:nvSpPr>
            <p:cNvPr id="229" name="Google Shape;22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3"/>
          <p:cNvGrpSpPr/>
          <p:nvPr/>
        </p:nvGrpSpPr>
        <p:grpSpPr>
          <a:xfrm>
            <a:off x="8308875" y="3902100"/>
            <a:ext cx="37200" cy="833425"/>
            <a:chOff x="367100" y="2392375"/>
            <a:chExt cx="37200" cy="833425"/>
          </a:xfrm>
        </p:grpSpPr>
        <p:sp>
          <p:nvSpPr>
            <p:cNvPr id="232" name="Google Shape;232;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
          <p:cNvGrpSpPr/>
          <p:nvPr/>
        </p:nvGrpSpPr>
        <p:grpSpPr>
          <a:xfrm>
            <a:off x="8846488" y="4204613"/>
            <a:ext cx="37200" cy="1232425"/>
            <a:chOff x="367100" y="2392375"/>
            <a:chExt cx="37200" cy="1232425"/>
          </a:xfrm>
        </p:grpSpPr>
        <p:sp>
          <p:nvSpPr>
            <p:cNvPr id="235" name="Google Shape;23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3"/>
          <p:cNvGrpSpPr/>
          <p:nvPr/>
        </p:nvGrpSpPr>
        <p:grpSpPr>
          <a:xfrm>
            <a:off x="4664063" y="4162100"/>
            <a:ext cx="37200" cy="833425"/>
            <a:chOff x="367100" y="2392375"/>
            <a:chExt cx="37200" cy="833425"/>
          </a:xfrm>
        </p:grpSpPr>
        <p:sp>
          <p:nvSpPr>
            <p:cNvPr id="240" name="Google Shape;240;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
          <p:cNvGrpSpPr/>
          <p:nvPr/>
        </p:nvGrpSpPr>
        <p:grpSpPr>
          <a:xfrm>
            <a:off x="9029100" y="3450863"/>
            <a:ext cx="37200" cy="2435125"/>
            <a:chOff x="367100" y="2392375"/>
            <a:chExt cx="37200" cy="2435125"/>
          </a:xfrm>
        </p:grpSpPr>
        <p:sp>
          <p:nvSpPr>
            <p:cNvPr id="243" name="Google Shape;243;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
          <p:cNvGrpSpPr/>
          <p:nvPr/>
        </p:nvGrpSpPr>
        <p:grpSpPr>
          <a:xfrm>
            <a:off x="6398263" y="3825000"/>
            <a:ext cx="37200" cy="833425"/>
            <a:chOff x="367100" y="2392375"/>
            <a:chExt cx="37200" cy="833425"/>
          </a:xfrm>
        </p:grpSpPr>
        <p:sp>
          <p:nvSpPr>
            <p:cNvPr id="246" name="Google Shape;24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
          <p:cNvGrpSpPr/>
          <p:nvPr/>
        </p:nvGrpSpPr>
        <p:grpSpPr>
          <a:xfrm>
            <a:off x="5580650" y="4180738"/>
            <a:ext cx="37200" cy="833425"/>
            <a:chOff x="367100" y="2392375"/>
            <a:chExt cx="37200" cy="833425"/>
          </a:xfrm>
        </p:grpSpPr>
        <p:sp>
          <p:nvSpPr>
            <p:cNvPr id="249" name="Google Shape;24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
          <p:cNvGrpSpPr/>
          <p:nvPr/>
        </p:nvGrpSpPr>
        <p:grpSpPr>
          <a:xfrm>
            <a:off x="6919225" y="3384000"/>
            <a:ext cx="37200" cy="1232425"/>
            <a:chOff x="367100" y="2392375"/>
            <a:chExt cx="37200" cy="1232425"/>
          </a:xfrm>
        </p:grpSpPr>
        <p:sp>
          <p:nvSpPr>
            <p:cNvPr id="252" name="Google Shape;252;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3"/>
          <p:cNvGrpSpPr/>
          <p:nvPr/>
        </p:nvGrpSpPr>
        <p:grpSpPr>
          <a:xfrm>
            <a:off x="8133225" y="2430588"/>
            <a:ext cx="37200" cy="2435125"/>
            <a:chOff x="367100" y="2392375"/>
            <a:chExt cx="37200" cy="2435125"/>
          </a:xfrm>
        </p:grpSpPr>
        <p:sp>
          <p:nvSpPr>
            <p:cNvPr id="257" name="Google Shape;257;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
          <p:cNvGrpSpPr/>
          <p:nvPr/>
        </p:nvGrpSpPr>
        <p:grpSpPr>
          <a:xfrm>
            <a:off x="7121400" y="2089938"/>
            <a:ext cx="37200" cy="2435125"/>
            <a:chOff x="367100" y="2392375"/>
            <a:chExt cx="37200" cy="2435125"/>
          </a:xfrm>
        </p:grpSpPr>
        <p:sp>
          <p:nvSpPr>
            <p:cNvPr id="260" name="Google Shape;260;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3"/>
          <p:cNvGrpSpPr/>
          <p:nvPr/>
        </p:nvGrpSpPr>
        <p:grpSpPr>
          <a:xfrm>
            <a:off x="7498400" y="971538"/>
            <a:ext cx="37200" cy="3553537"/>
            <a:chOff x="367100" y="2392375"/>
            <a:chExt cx="37200" cy="3553537"/>
          </a:xfrm>
        </p:grpSpPr>
        <p:sp>
          <p:nvSpPr>
            <p:cNvPr id="263" name="Google Shape;263;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
          <p:cNvGrpSpPr/>
          <p:nvPr/>
        </p:nvGrpSpPr>
        <p:grpSpPr>
          <a:xfrm>
            <a:off x="7953850" y="2898738"/>
            <a:ext cx="37200" cy="2435125"/>
            <a:chOff x="367100" y="2392375"/>
            <a:chExt cx="37200" cy="2435125"/>
          </a:xfrm>
        </p:grpSpPr>
        <p:sp>
          <p:nvSpPr>
            <p:cNvPr id="266" name="Google Shape;266;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
          <p:cNvGrpSpPr/>
          <p:nvPr/>
        </p:nvGrpSpPr>
        <p:grpSpPr>
          <a:xfrm>
            <a:off x="5775150" y="1871388"/>
            <a:ext cx="37200" cy="3553537"/>
            <a:chOff x="367100" y="2392375"/>
            <a:chExt cx="37200" cy="3553537"/>
          </a:xfrm>
        </p:grpSpPr>
        <p:sp>
          <p:nvSpPr>
            <p:cNvPr id="269" name="Google Shape;269;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
          <p:cNvGrpSpPr/>
          <p:nvPr/>
        </p:nvGrpSpPr>
        <p:grpSpPr>
          <a:xfrm>
            <a:off x="6226013" y="2482963"/>
            <a:ext cx="37200" cy="2435125"/>
            <a:chOff x="367100" y="2392375"/>
            <a:chExt cx="37200" cy="2435125"/>
          </a:xfrm>
        </p:grpSpPr>
        <p:sp>
          <p:nvSpPr>
            <p:cNvPr id="272" name="Google Shape;27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3"/>
          <p:cNvGrpSpPr/>
          <p:nvPr/>
        </p:nvGrpSpPr>
        <p:grpSpPr>
          <a:xfrm>
            <a:off x="7452769" y="3946925"/>
            <a:ext cx="37200" cy="833425"/>
            <a:chOff x="367100" y="2392375"/>
            <a:chExt cx="37200" cy="833425"/>
          </a:xfrm>
        </p:grpSpPr>
        <p:sp>
          <p:nvSpPr>
            <p:cNvPr id="275" name="Google Shape;275;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
          <p:cNvGrpSpPr/>
          <p:nvPr/>
        </p:nvGrpSpPr>
        <p:grpSpPr>
          <a:xfrm>
            <a:off x="367100" y="3091113"/>
            <a:ext cx="37200" cy="2435125"/>
            <a:chOff x="367100" y="2392375"/>
            <a:chExt cx="37200" cy="2435125"/>
          </a:xfrm>
        </p:grpSpPr>
        <p:sp>
          <p:nvSpPr>
            <p:cNvPr id="279" name="Google Shape;279;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
          <p:cNvGrpSpPr/>
          <p:nvPr/>
        </p:nvGrpSpPr>
        <p:grpSpPr>
          <a:xfrm>
            <a:off x="881275" y="4834013"/>
            <a:ext cx="37200" cy="833425"/>
            <a:chOff x="367100" y="2392375"/>
            <a:chExt cx="37200" cy="833425"/>
          </a:xfrm>
        </p:grpSpPr>
        <p:sp>
          <p:nvSpPr>
            <p:cNvPr id="282" name="Google Shape;282;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
          <p:cNvGrpSpPr/>
          <p:nvPr/>
        </p:nvGrpSpPr>
        <p:grpSpPr>
          <a:xfrm>
            <a:off x="2903038" y="4255825"/>
            <a:ext cx="37200" cy="1232425"/>
            <a:chOff x="367100" y="2392375"/>
            <a:chExt cx="37200" cy="1232425"/>
          </a:xfrm>
        </p:grpSpPr>
        <p:sp>
          <p:nvSpPr>
            <p:cNvPr id="285" name="Google Shape;28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1235175" y="4390713"/>
            <a:ext cx="37200" cy="833425"/>
            <a:chOff x="367100" y="2392375"/>
            <a:chExt cx="37200" cy="833425"/>
          </a:xfrm>
        </p:grpSpPr>
        <p:sp>
          <p:nvSpPr>
            <p:cNvPr id="288" name="Google Shape;28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
          <p:cNvGrpSpPr/>
          <p:nvPr/>
        </p:nvGrpSpPr>
        <p:grpSpPr>
          <a:xfrm>
            <a:off x="658425" y="4271275"/>
            <a:ext cx="37200" cy="1232425"/>
            <a:chOff x="367100" y="2392375"/>
            <a:chExt cx="37200" cy="1232425"/>
          </a:xfrm>
        </p:grpSpPr>
        <p:sp>
          <p:nvSpPr>
            <p:cNvPr id="291" name="Google Shape;291;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3"/>
          <p:cNvGrpSpPr/>
          <p:nvPr/>
        </p:nvGrpSpPr>
        <p:grpSpPr>
          <a:xfrm>
            <a:off x="3482500" y="4556525"/>
            <a:ext cx="37200" cy="833425"/>
            <a:chOff x="367100" y="2392375"/>
            <a:chExt cx="37200" cy="833425"/>
          </a:xfrm>
        </p:grpSpPr>
        <p:sp>
          <p:nvSpPr>
            <p:cNvPr id="294" name="Google Shape;294;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
          <p:cNvGrpSpPr/>
          <p:nvPr/>
        </p:nvGrpSpPr>
        <p:grpSpPr>
          <a:xfrm>
            <a:off x="4189913" y="4409325"/>
            <a:ext cx="37200" cy="833425"/>
            <a:chOff x="367100" y="2392375"/>
            <a:chExt cx="37200" cy="833425"/>
          </a:xfrm>
        </p:grpSpPr>
        <p:sp>
          <p:nvSpPr>
            <p:cNvPr id="297" name="Google Shape;29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
          <p:cNvGrpSpPr/>
          <p:nvPr/>
        </p:nvGrpSpPr>
        <p:grpSpPr>
          <a:xfrm>
            <a:off x="2119200" y="4531513"/>
            <a:ext cx="37200" cy="833425"/>
            <a:chOff x="367100" y="2392375"/>
            <a:chExt cx="37200" cy="833425"/>
          </a:xfrm>
        </p:grpSpPr>
        <p:sp>
          <p:nvSpPr>
            <p:cNvPr id="300" name="Google Shape;300;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
          <p:cNvGrpSpPr/>
          <p:nvPr/>
        </p:nvGrpSpPr>
        <p:grpSpPr>
          <a:xfrm>
            <a:off x="5003738" y="2330563"/>
            <a:ext cx="37200" cy="2435125"/>
            <a:chOff x="367100" y="2392375"/>
            <a:chExt cx="37200" cy="2435125"/>
          </a:xfrm>
        </p:grpSpPr>
        <p:sp>
          <p:nvSpPr>
            <p:cNvPr id="303" name="Google Shape;303;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
          <p:cNvGrpSpPr/>
          <p:nvPr/>
        </p:nvGrpSpPr>
        <p:grpSpPr>
          <a:xfrm>
            <a:off x="179163" y="3853625"/>
            <a:ext cx="37200" cy="1232425"/>
            <a:chOff x="367100" y="2392375"/>
            <a:chExt cx="37200" cy="1232425"/>
          </a:xfrm>
        </p:grpSpPr>
        <p:sp>
          <p:nvSpPr>
            <p:cNvPr id="306" name="Google Shape;306;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3"/>
          <p:cNvGrpSpPr/>
          <p:nvPr/>
        </p:nvGrpSpPr>
        <p:grpSpPr>
          <a:xfrm>
            <a:off x="8768050" y="1530738"/>
            <a:ext cx="37200" cy="2435125"/>
            <a:chOff x="367100" y="2392375"/>
            <a:chExt cx="37200" cy="2435125"/>
          </a:xfrm>
        </p:grpSpPr>
        <p:sp>
          <p:nvSpPr>
            <p:cNvPr id="309" name="Google Shape;309;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
          <p:cNvGrpSpPr/>
          <p:nvPr/>
        </p:nvGrpSpPr>
        <p:grpSpPr>
          <a:xfrm>
            <a:off x="6717038" y="703388"/>
            <a:ext cx="37200" cy="3553537"/>
            <a:chOff x="367100" y="2392375"/>
            <a:chExt cx="37200" cy="3553537"/>
          </a:xfrm>
        </p:grpSpPr>
        <p:sp>
          <p:nvSpPr>
            <p:cNvPr id="312" name="Google Shape;312;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617" name="Shape 2617"/>
        <p:cNvGrpSpPr/>
        <p:nvPr/>
      </p:nvGrpSpPr>
      <p:grpSpPr>
        <a:xfrm>
          <a:off x="0" y="0"/>
          <a:ext cx="0" cy="0"/>
          <a:chOff x="0" y="0"/>
          <a:chExt cx="0" cy="0"/>
        </a:xfrm>
      </p:grpSpPr>
      <p:grpSp>
        <p:nvGrpSpPr>
          <p:cNvPr id="2618" name="Google Shape;2618;p21"/>
          <p:cNvGrpSpPr/>
          <p:nvPr/>
        </p:nvGrpSpPr>
        <p:grpSpPr>
          <a:xfrm rot="-10307579">
            <a:off x="-7541369" y="3323803"/>
            <a:ext cx="12403428" cy="1705735"/>
            <a:chOff x="862259" y="3765588"/>
            <a:chExt cx="7268444" cy="1159289"/>
          </a:xfrm>
        </p:grpSpPr>
        <p:sp>
          <p:nvSpPr>
            <p:cNvPr id="2619" name="Google Shape;2619;p21"/>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1"/>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1"/>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1"/>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1"/>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1"/>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1"/>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1"/>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5" name="Google Shape;2635;p21"/>
          <p:cNvGrpSpPr/>
          <p:nvPr/>
        </p:nvGrpSpPr>
        <p:grpSpPr>
          <a:xfrm rot="10616999">
            <a:off x="2038144" y="4131874"/>
            <a:ext cx="12403725" cy="1705760"/>
            <a:chOff x="862259" y="3765588"/>
            <a:chExt cx="7268444" cy="1159289"/>
          </a:xfrm>
        </p:grpSpPr>
        <p:sp>
          <p:nvSpPr>
            <p:cNvPr id="2636" name="Google Shape;2636;p21"/>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1"/>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1"/>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1"/>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1"/>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1"/>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1"/>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1"/>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21"/>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1"/>
          <p:cNvSpPr/>
          <p:nvPr/>
        </p:nvSpPr>
        <p:spPr>
          <a:xfrm>
            <a:off x="3352663" y="4056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1"/>
          <p:cNvSpPr/>
          <p:nvPr/>
        </p:nvSpPr>
        <p:spPr>
          <a:xfrm>
            <a:off x="1804375" y="44520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
          <p:cNvSpPr/>
          <p:nvPr/>
        </p:nvSpPr>
        <p:spPr>
          <a:xfrm>
            <a:off x="6192063" y="4474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1"/>
          <p:cNvSpPr/>
          <p:nvPr/>
        </p:nvSpPr>
        <p:spPr>
          <a:xfrm>
            <a:off x="8180263" y="33366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
          <p:cNvSpPr/>
          <p:nvPr/>
        </p:nvSpPr>
        <p:spPr>
          <a:xfrm>
            <a:off x="80246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1"/>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0" name="Google Shape;2660;p21"/>
          <p:cNvGrpSpPr/>
          <p:nvPr/>
        </p:nvGrpSpPr>
        <p:grpSpPr>
          <a:xfrm>
            <a:off x="367100" y="3091113"/>
            <a:ext cx="37200" cy="2435125"/>
            <a:chOff x="367100" y="2392375"/>
            <a:chExt cx="37200" cy="2435125"/>
          </a:xfrm>
        </p:grpSpPr>
        <p:sp>
          <p:nvSpPr>
            <p:cNvPr id="2661" name="Google Shape;2661;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21"/>
          <p:cNvGrpSpPr/>
          <p:nvPr/>
        </p:nvGrpSpPr>
        <p:grpSpPr>
          <a:xfrm>
            <a:off x="1621463" y="4409325"/>
            <a:ext cx="37200" cy="833425"/>
            <a:chOff x="367100" y="2392375"/>
            <a:chExt cx="37200" cy="833425"/>
          </a:xfrm>
        </p:grpSpPr>
        <p:sp>
          <p:nvSpPr>
            <p:cNvPr id="2664" name="Google Shape;266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21"/>
          <p:cNvGrpSpPr/>
          <p:nvPr/>
        </p:nvGrpSpPr>
        <p:grpSpPr>
          <a:xfrm>
            <a:off x="2579388" y="4229263"/>
            <a:ext cx="37200" cy="1232425"/>
            <a:chOff x="367100" y="2392375"/>
            <a:chExt cx="37200" cy="1232425"/>
          </a:xfrm>
        </p:grpSpPr>
        <p:sp>
          <p:nvSpPr>
            <p:cNvPr id="2667" name="Google Shape;2667;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21"/>
          <p:cNvGrpSpPr/>
          <p:nvPr/>
        </p:nvGrpSpPr>
        <p:grpSpPr>
          <a:xfrm>
            <a:off x="1123750" y="4543113"/>
            <a:ext cx="37200" cy="833425"/>
            <a:chOff x="367100" y="2392375"/>
            <a:chExt cx="37200" cy="833425"/>
          </a:xfrm>
        </p:grpSpPr>
        <p:sp>
          <p:nvSpPr>
            <p:cNvPr id="2670" name="Google Shape;2670;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21"/>
          <p:cNvGrpSpPr/>
          <p:nvPr/>
        </p:nvGrpSpPr>
        <p:grpSpPr>
          <a:xfrm>
            <a:off x="8816300" y="2993663"/>
            <a:ext cx="37200" cy="2435125"/>
            <a:chOff x="367100" y="2392375"/>
            <a:chExt cx="37200" cy="2435125"/>
          </a:xfrm>
        </p:grpSpPr>
        <p:sp>
          <p:nvSpPr>
            <p:cNvPr id="2673" name="Google Shape;2673;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21"/>
          <p:cNvGrpSpPr/>
          <p:nvPr/>
        </p:nvGrpSpPr>
        <p:grpSpPr>
          <a:xfrm>
            <a:off x="658425" y="4271275"/>
            <a:ext cx="37200" cy="1232425"/>
            <a:chOff x="367100" y="2392375"/>
            <a:chExt cx="37200" cy="1232425"/>
          </a:xfrm>
        </p:grpSpPr>
        <p:sp>
          <p:nvSpPr>
            <p:cNvPr id="2676" name="Google Shape;2676;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21"/>
          <p:cNvGrpSpPr/>
          <p:nvPr/>
        </p:nvGrpSpPr>
        <p:grpSpPr>
          <a:xfrm>
            <a:off x="3451700" y="4543125"/>
            <a:ext cx="37200" cy="833425"/>
            <a:chOff x="367100" y="2392375"/>
            <a:chExt cx="37200" cy="833425"/>
          </a:xfrm>
        </p:grpSpPr>
        <p:sp>
          <p:nvSpPr>
            <p:cNvPr id="2679" name="Google Shape;267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21"/>
          <p:cNvGrpSpPr/>
          <p:nvPr/>
        </p:nvGrpSpPr>
        <p:grpSpPr>
          <a:xfrm>
            <a:off x="4418513" y="4485525"/>
            <a:ext cx="37200" cy="833425"/>
            <a:chOff x="367100" y="2392375"/>
            <a:chExt cx="37200" cy="833425"/>
          </a:xfrm>
        </p:grpSpPr>
        <p:sp>
          <p:nvSpPr>
            <p:cNvPr id="2682" name="Google Shape;2682;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21"/>
          <p:cNvGrpSpPr/>
          <p:nvPr/>
        </p:nvGrpSpPr>
        <p:grpSpPr>
          <a:xfrm>
            <a:off x="2119200" y="4683913"/>
            <a:ext cx="37200" cy="833425"/>
            <a:chOff x="367100" y="2392375"/>
            <a:chExt cx="37200" cy="833425"/>
          </a:xfrm>
        </p:grpSpPr>
        <p:sp>
          <p:nvSpPr>
            <p:cNvPr id="2685" name="Google Shape;268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21"/>
          <p:cNvGrpSpPr/>
          <p:nvPr/>
        </p:nvGrpSpPr>
        <p:grpSpPr>
          <a:xfrm>
            <a:off x="7865688" y="4942750"/>
            <a:ext cx="37200" cy="833425"/>
            <a:chOff x="367100" y="2392375"/>
            <a:chExt cx="37200" cy="833425"/>
          </a:xfrm>
        </p:grpSpPr>
        <p:sp>
          <p:nvSpPr>
            <p:cNvPr id="2688" name="Google Shape;268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21"/>
          <p:cNvGrpSpPr/>
          <p:nvPr/>
        </p:nvGrpSpPr>
        <p:grpSpPr>
          <a:xfrm>
            <a:off x="6028850" y="4796988"/>
            <a:ext cx="37200" cy="833425"/>
            <a:chOff x="367100" y="2392375"/>
            <a:chExt cx="37200" cy="833425"/>
          </a:xfrm>
        </p:grpSpPr>
        <p:sp>
          <p:nvSpPr>
            <p:cNvPr id="2691" name="Google Shape;2691;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21"/>
          <p:cNvGrpSpPr/>
          <p:nvPr/>
        </p:nvGrpSpPr>
        <p:grpSpPr>
          <a:xfrm>
            <a:off x="4716975" y="3336588"/>
            <a:ext cx="37200" cy="2435125"/>
            <a:chOff x="367100" y="2392375"/>
            <a:chExt cx="37200" cy="2435125"/>
          </a:xfrm>
        </p:grpSpPr>
        <p:sp>
          <p:nvSpPr>
            <p:cNvPr id="2694" name="Google Shape;2694;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21"/>
          <p:cNvGrpSpPr/>
          <p:nvPr/>
        </p:nvGrpSpPr>
        <p:grpSpPr>
          <a:xfrm>
            <a:off x="5468700" y="4619313"/>
            <a:ext cx="37200" cy="833425"/>
            <a:chOff x="367100" y="2392375"/>
            <a:chExt cx="37200" cy="833425"/>
          </a:xfrm>
        </p:grpSpPr>
        <p:sp>
          <p:nvSpPr>
            <p:cNvPr id="2697" name="Google Shape;269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21"/>
          <p:cNvGrpSpPr/>
          <p:nvPr/>
        </p:nvGrpSpPr>
        <p:grpSpPr>
          <a:xfrm>
            <a:off x="6799100" y="4698500"/>
            <a:ext cx="37200" cy="1232425"/>
            <a:chOff x="367100" y="2392375"/>
            <a:chExt cx="37200" cy="1232425"/>
          </a:xfrm>
        </p:grpSpPr>
        <p:sp>
          <p:nvSpPr>
            <p:cNvPr id="2700" name="Google Shape;2700;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21"/>
          <p:cNvGrpSpPr/>
          <p:nvPr/>
        </p:nvGrpSpPr>
        <p:grpSpPr>
          <a:xfrm>
            <a:off x="8918500" y="4504950"/>
            <a:ext cx="37200" cy="833425"/>
            <a:chOff x="367100" y="2392375"/>
            <a:chExt cx="37200" cy="833425"/>
          </a:xfrm>
        </p:grpSpPr>
        <p:sp>
          <p:nvSpPr>
            <p:cNvPr id="2703" name="Google Shape;2703;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21"/>
          <p:cNvGrpSpPr/>
          <p:nvPr/>
        </p:nvGrpSpPr>
        <p:grpSpPr>
          <a:xfrm>
            <a:off x="8485488" y="4623163"/>
            <a:ext cx="37200" cy="833425"/>
            <a:chOff x="367100" y="2392375"/>
            <a:chExt cx="37200" cy="833425"/>
          </a:xfrm>
        </p:grpSpPr>
        <p:sp>
          <p:nvSpPr>
            <p:cNvPr id="2706" name="Google Shape;2706;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8" name="Google Shape;2708;p21"/>
          <p:cNvGrpSpPr/>
          <p:nvPr/>
        </p:nvGrpSpPr>
        <p:grpSpPr>
          <a:xfrm>
            <a:off x="8175588" y="3815025"/>
            <a:ext cx="37200" cy="1232425"/>
            <a:chOff x="367100" y="2392375"/>
            <a:chExt cx="37200" cy="1232425"/>
          </a:xfrm>
        </p:grpSpPr>
        <p:sp>
          <p:nvSpPr>
            <p:cNvPr id="2709" name="Google Shape;2709;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21"/>
          <p:cNvSpPr/>
          <p:nvPr/>
        </p:nvSpPr>
        <p:spPr>
          <a:xfrm>
            <a:off x="7709300" y="48524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a:off x="69597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3" name="Google Shape;2713;p21"/>
          <p:cNvGrpSpPr/>
          <p:nvPr/>
        </p:nvGrpSpPr>
        <p:grpSpPr>
          <a:xfrm>
            <a:off x="179163" y="3853625"/>
            <a:ext cx="37200" cy="1232425"/>
            <a:chOff x="367100" y="2392375"/>
            <a:chExt cx="37200" cy="1232425"/>
          </a:xfrm>
        </p:grpSpPr>
        <p:sp>
          <p:nvSpPr>
            <p:cNvPr id="2714" name="Google Shape;2714;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21"/>
          <p:cNvGrpSpPr/>
          <p:nvPr/>
        </p:nvGrpSpPr>
        <p:grpSpPr>
          <a:xfrm>
            <a:off x="4816463" y="4619300"/>
            <a:ext cx="37200" cy="833425"/>
            <a:chOff x="367100" y="2392375"/>
            <a:chExt cx="37200" cy="833425"/>
          </a:xfrm>
        </p:grpSpPr>
        <p:sp>
          <p:nvSpPr>
            <p:cNvPr id="2717" name="Google Shape;271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21"/>
          <p:cNvGrpSpPr/>
          <p:nvPr/>
        </p:nvGrpSpPr>
        <p:grpSpPr>
          <a:xfrm>
            <a:off x="5060725" y="3768675"/>
            <a:ext cx="37200" cy="1232425"/>
            <a:chOff x="367100" y="2392375"/>
            <a:chExt cx="37200" cy="1232425"/>
          </a:xfrm>
        </p:grpSpPr>
        <p:sp>
          <p:nvSpPr>
            <p:cNvPr id="2720" name="Google Shape;2720;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21"/>
          <p:cNvGrpSpPr/>
          <p:nvPr/>
        </p:nvGrpSpPr>
        <p:grpSpPr>
          <a:xfrm>
            <a:off x="3935100" y="3996150"/>
            <a:ext cx="37200" cy="2435125"/>
            <a:chOff x="367100" y="2392375"/>
            <a:chExt cx="37200" cy="2435125"/>
          </a:xfrm>
        </p:grpSpPr>
        <p:sp>
          <p:nvSpPr>
            <p:cNvPr id="2723" name="Google Shape;2723;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21"/>
          <p:cNvGrpSpPr/>
          <p:nvPr/>
        </p:nvGrpSpPr>
        <p:grpSpPr>
          <a:xfrm>
            <a:off x="4938588" y="3996138"/>
            <a:ext cx="37200" cy="2435125"/>
            <a:chOff x="367100" y="2392375"/>
            <a:chExt cx="37200" cy="2435125"/>
          </a:xfrm>
        </p:grpSpPr>
        <p:sp>
          <p:nvSpPr>
            <p:cNvPr id="2726" name="Google Shape;2726;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21"/>
          <p:cNvGrpSpPr/>
          <p:nvPr/>
        </p:nvGrpSpPr>
        <p:grpSpPr>
          <a:xfrm>
            <a:off x="4617500" y="2664188"/>
            <a:ext cx="37200" cy="2435125"/>
            <a:chOff x="367100" y="2392375"/>
            <a:chExt cx="37200" cy="2435125"/>
          </a:xfrm>
        </p:grpSpPr>
        <p:sp>
          <p:nvSpPr>
            <p:cNvPr id="2729" name="Google Shape;2729;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21"/>
          <p:cNvGrpSpPr/>
          <p:nvPr/>
        </p:nvGrpSpPr>
        <p:grpSpPr>
          <a:xfrm>
            <a:off x="4556113" y="4064088"/>
            <a:ext cx="37200" cy="1232425"/>
            <a:chOff x="367100" y="2392375"/>
            <a:chExt cx="37200" cy="1232425"/>
          </a:xfrm>
        </p:grpSpPr>
        <p:sp>
          <p:nvSpPr>
            <p:cNvPr id="2732" name="Google Shape;2732;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21"/>
          <p:cNvGrpSpPr/>
          <p:nvPr/>
        </p:nvGrpSpPr>
        <p:grpSpPr>
          <a:xfrm>
            <a:off x="555025" y="2785188"/>
            <a:ext cx="37200" cy="2435125"/>
            <a:chOff x="367100" y="2392375"/>
            <a:chExt cx="37200" cy="2435125"/>
          </a:xfrm>
        </p:grpSpPr>
        <p:sp>
          <p:nvSpPr>
            <p:cNvPr id="2735" name="Google Shape;2735;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21"/>
          <p:cNvGrpSpPr/>
          <p:nvPr/>
        </p:nvGrpSpPr>
        <p:grpSpPr>
          <a:xfrm>
            <a:off x="8650900" y="3608475"/>
            <a:ext cx="37200" cy="2435125"/>
            <a:chOff x="367100" y="2392375"/>
            <a:chExt cx="37200" cy="2435125"/>
          </a:xfrm>
        </p:grpSpPr>
        <p:sp>
          <p:nvSpPr>
            <p:cNvPr id="2738" name="Google Shape;2738;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21"/>
          <p:cNvGrpSpPr/>
          <p:nvPr/>
        </p:nvGrpSpPr>
        <p:grpSpPr>
          <a:xfrm>
            <a:off x="6413975" y="3853625"/>
            <a:ext cx="37200" cy="1232425"/>
            <a:chOff x="367100" y="2392375"/>
            <a:chExt cx="37200" cy="1232425"/>
          </a:xfrm>
        </p:grpSpPr>
        <p:sp>
          <p:nvSpPr>
            <p:cNvPr id="2741" name="Google Shape;274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21"/>
          <p:cNvGrpSpPr/>
          <p:nvPr/>
        </p:nvGrpSpPr>
        <p:grpSpPr>
          <a:xfrm>
            <a:off x="7642300" y="4409313"/>
            <a:ext cx="37200" cy="833425"/>
            <a:chOff x="367100" y="2392375"/>
            <a:chExt cx="37200" cy="833425"/>
          </a:xfrm>
        </p:grpSpPr>
        <p:sp>
          <p:nvSpPr>
            <p:cNvPr id="2744" name="Google Shape;274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21"/>
          <p:cNvGrpSpPr/>
          <p:nvPr/>
        </p:nvGrpSpPr>
        <p:grpSpPr>
          <a:xfrm>
            <a:off x="7139838" y="3669913"/>
            <a:ext cx="37200" cy="2435125"/>
            <a:chOff x="367100" y="2392375"/>
            <a:chExt cx="37200" cy="2435125"/>
          </a:xfrm>
        </p:grpSpPr>
        <p:sp>
          <p:nvSpPr>
            <p:cNvPr id="2747" name="Google Shape;2747;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21"/>
          <p:cNvSpPr txBox="1"/>
          <p:nvPr>
            <p:ph type="title"/>
          </p:nvPr>
        </p:nvSpPr>
        <p:spPr>
          <a:xfrm>
            <a:off x="4809450" y="1874550"/>
            <a:ext cx="349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50" name="Google Shape;2750;p21"/>
          <p:cNvSpPr txBox="1"/>
          <p:nvPr>
            <p:ph idx="1" type="subTitle"/>
          </p:nvPr>
        </p:nvSpPr>
        <p:spPr>
          <a:xfrm>
            <a:off x="4809450" y="2447250"/>
            <a:ext cx="34911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51" name="Google Shape;275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52" name="Shape 2752"/>
        <p:cNvGrpSpPr/>
        <p:nvPr/>
      </p:nvGrpSpPr>
      <p:grpSpPr>
        <a:xfrm>
          <a:off x="0" y="0"/>
          <a:ext cx="0" cy="0"/>
          <a:chOff x="0" y="0"/>
          <a:chExt cx="0" cy="0"/>
        </a:xfrm>
      </p:grpSpPr>
      <p:grpSp>
        <p:nvGrpSpPr>
          <p:cNvPr id="2753" name="Google Shape;2753;p22"/>
          <p:cNvGrpSpPr/>
          <p:nvPr/>
        </p:nvGrpSpPr>
        <p:grpSpPr>
          <a:xfrm rot="-713369">
            <a:off x="2037146" y="4010454"/>
            <a:ext cx="7698892" cy="2422821"/>
            <a:chOff x="3025400" y="1754925"/>
            <a:chExt cx="7141649" cy="2247459"/>
          </a:xfrm>
        </p:grpSpPr>
        <p:sp>
          <p:nvSpPr>
            <p:cNvPr id="2754" name="Google Shape;2754;p2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22"/>
          <p:cNvGrpSpPr/>
          <p:nvPr/>
        </p:nvGrpSpPr>
        <p:grpSpPr>
          <a:xfrm rot="1252621">
            <a:off x="-322028" y="4739011"/>
            <a:ext cx="7907926" cy="2488394"/>
            <a:chOff x="3025400" y="1754925"/>
            <a:chExt cx="7141649" cy="2247459"/>
          </a:xfrm>
        </p:grpSpPr>
        <p:sp>
          <p:nvSpPr>
            <p:cNvPr id="2782" name="Google Shape;2782;p2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9" name="Google Shape;2809;p22"/>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2"/>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2"/>
          <p:cNvSpPr/>
          <p:nvPr/>
        </p:nvSpPr>
        <p:spPr>
          <a:xfrm>
            <a:off x="834050" y="4334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2"/>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2"/>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2"/>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2"/>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6" name="Google Shape;2816;p22"/>
          <p:cNvGrpSpPr/>
          <p:nvPr/>
        </p:nvGrpSpPr>
        <p:grpSpPr>
          <a:xfrm>
            <a:off x="367100" y="3091113"/>
            <a:ext cx="37200" cy="2435125"/>
            <a:chOff x="367100" y="2392375"/>
            <a:chExt cx="37200" cy="2435125"/>
          </a:xfrm>
        </p:grpSpPr>
        <p:sp>
          <p:nvSpPr>
            <p:cNvPr id="2817" name="Google Shape;2817;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9" name="Google Shape;2819;p22"/>
          <p:cNvGrpSpPr/>
          <p:nvPr/>
        </p:nvGrpSpPr>
        <p:grpSpPr>
          <a:xfrm>
            <a:off x="1496950" y="4428750"/>
            <a:ext cx="37200" cy="833425"/>
            <a:chOff x="367100" y="2392375"/>
            <a:chExt cx="37200" cy="833425"/>
          </a:xfrm>
        </p:grpSpPr>
        <p:sp>
          <p:nvSpPr>
            <p:cNvPr id="2820" name="Google Shape;2820;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22"/>
          <p:cNvGrpSpPr/>
          <p:nvPr/>
        </p:nvGrpSpPr>
        <p:grpSpPr>
          <a:xfrm>
            <a:off x="2528413" y="4025000"/>
            <a:ext cx="37200" cy="1232425"/>
            <a:chOff x="367100" y="2392375"/>
            <a:chExt cx="37200" cy="1232425"/>
          </a:xfrm>
        </p:grpSpPr>
        <p:sp>
          <p:nvSpPr>
            <p:cNvPr id="2823" name="Google Shape;2823;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22"/>
          <p:cNvGrpSpPr/>
          <p:nvPr/>
        </p:nvGrpSpPr>
        <p:grpSpPr>
          <a:xfrm>
            <a:off x="1733350" y="4390713"/>
            <a:ext cx="37200" cy="833425"/>
            <a:chOff x="367100" y="2392375"/>
            <a:chExt cx="37200" cy="833425"/>
          </a:xfrm>
        </p:grpSpPr>
        <p:sp>
          <p:nvSpPr>
            <p:cNvPr id="2826" name="Google Shape;282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22"/>
          <p:cNvGrpSpPr/>
          <p:nvPr/>
        </p:nvGrpSpPr>
        <p:grpSpPr>
          <a:xfrm>
            <a:off x="8607850" y="3252263"/>
            <a:ext cx="37200" cy="2435125"/>
            <a:chOff x="367100" y="2392375"/>
            <a:chExt cx="37200" cy="2435125"/>
          </a:xfrm>
        </p:grpSpPr>
        <p:sp>
          <p:nvSpPr>
            <p:cNvPr id="2829" name="Google Shape;282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22"/>
          <p:cNvGrpSpPr/>
          <p:nvPr/>
        </p:nvGrpSpPr>
        <p:grpSpPr>
          <a:xfrm>
            <a:off x="658425" y="4271275"/>
            <a:ext cx="37200" cy="1232425"/>
            <a:chOff x="367100" y="2392375"/>
            <a:chExt cx="37200" cy="1232425"/>
          </a:xfrm>
        </p:grpSpPr>
        <p:sp>
          <p:nvSpPr>
            <p:cNvPr id="2832" name="Google Shape;2832;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22"/>
          <p:cNvGrpSpPr/>
          <p:nvPr/>
        </p:nvGrpSpPr>
        <p:grpSpPr>
          <a:xfrm>
            <a:off x="3527900" y="4695525"/>
            <a:ext cx="37200" cy="833425"/>
            <a:chOff x="367100" y="2392375"/>
            <a:chExt cx="37200" cy="833425"/>
          </a:xfrm>
        </p:grpSpPr>
        <p:sp>
          <p:nvSpPr>
            <p:cNvPr id="2835" name="Google Shape;2835;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7" name="Google Shape;2837;p22"/>
          <p:cNvGrpSpPr/>
          <p:nvPr/>
        </p:nvGrpSpPr>
        <p:grpSpPr>
          <a:xfrm>
            <a:off x="2347800" y="4531513"/>
            <a:ext cx="37200" cy="833425"/>
            <a:chOff x="367100" y="2392375"/>
            <a:chExt cx="37200" cy="833425"/>
          </a:xfrm>
        </p:grpSpPr>
        <p:sp>
          <p:nvSpPr>
            <p:cNvPr id="2838" name="Google Shape;2838;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22"/>
          <p:cNvGrpSpPr/>
          <p:nvPr/>
        </p:nvGrpSpPr>
        <p:grpSpPr>
          <a:xfrm>
            <a:off x="7259438" y="4657088"/>
            <a:ext cx="37200" cy="833425"/>
            <a:chOff x="367100" y="2392375"/>
            <a:chExt cx="37200" cy="833425"/>
          </a:xfrm>
        </p:grpSpPr>
        <p:sp>
          <p:nvSpPr>
            <p:cNvPr id="2841" name="Google Shape;2841;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22"/>
          <p:cNvGrpSpPr/>
          <p:nvPr/>
        </p:nvGrpSpPr>
        <p:grpSpPr>
          <a:xfrm>
            <a:off x="5876450" y="4720788"/>
            <a:ext cx="37200" cy="833425"/>
            <a:chOff x="367100" y="2392375"/>
            <a:chExt cx="37200" cy="833425"/>
          </a:xfrm>
        </p:grpSpPr>
        <p:sp>
          <p:nvSpPr>
            <p:cNvPr id="2844" name="Google Shape;2844;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22"/>
          <p:cNvGrpSpPr/>
          <p:nvPr/>
        </p:nvGrpSpPr>
        <p:grpSpPr>
          <a:xfrm>
            <a:off x="5087700" y="4619313"/>
            <a:ext cx="37200" cy="833425"/>
            <a:chOff x="367100" y="2392375"/>
            <a:chExt cx="37200" cy="833425"/>
          </a:xfrm>
        </p:grpSpPr>
        <p:sp>
          <p:nvSpPr>
            <p:cNvPr id="2847" name="Google Shape;284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22"/>
          <p:cNvGrpSpPr/>
          <p:nvPr/>
        </p:nvGrpSpPr>
        <p:grpSpPr>
          <a:xfrm>
            <a:off x="6722900" y="4698500"/>
            <a:ext cx="37200" cy="1232425"/>
            <a:chOff x="367100" y="2392375"/>
            <a:chExt cx="37200" cy="1232425"/>
          </a:xfrm>
        </p:grpSpPr>
        <p:sp>
          <p:nvSpPr>
            <p:cNvPr id="2850" name="Google Shape;285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22"/>
          <p:cNvGrpSpPr/>
          <p:nvPr/>
        </p:nvGrpSpPr>
        <p:grpSpPr>
          <a:xfrm>
            <a:off x="7961675" y="4271275"/>
            <a:ext cx="37200" cy="833425"/>
            <a:chOff x="367100" y="2392375"/>
            <a:chExt cx="37200" cy="833425"/>
          </a:xfrm>
        </p:grpSpPr>
        <p:sp>
          <p:nvSpPr>
            <p:cNvPr id="2853" name="Google Shape;285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22"/>
          <p:cNvGrpSpPr/>
          <p:nvPr/>
        </p:nvGrpSpPr>
        <p:grpSpPr>
          <a:xfrm>
            <a:off x="8312775" y="4334738"/>
            <a:ext cx="37200" cy="833425"/>
            <a:chOff x="367100" y="2392375"/>
            <a:chExt cx="37200" cy="833425"/>
          </a:xfrm>
        </p:grpSpPr>
        <p:sp>
          <p:nvSpPr>
            <p:cNvPr id="2856" name="Google Shape;285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22"/>
          <p:cNvGrpSpPr/>
          <p:nvPr/>
        </p:nvGrpSpPr>
        <p:grpSpPr>
          <a:xfrm>
            <a:off x="8994688" y="4071775"/>
            <a:ext cx="37200" cy="1232425"/>
            <a:chOff x="367100" y="2392375"/>
            <a:chExt cx="37200" cy="1232425"/>
          </a:xfrm>
        </p:grpSpPr>
        <p:sp>
          <p:nvSpPr>
            <p:cNvPr id="2859" name="Google Shape;2859;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1" name="Google Shape;2861;p22"/>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2"/>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22"/>
          <p:cNvGrpSpPr/>
          <p:nvPr/>
        </p:nvGrpSpPr>
        <p:grpSpPr>
          <a:xfrm>
            <a:off x="179163" y="3853625"/>
            <a:ext cx="37200" cy="1232425"/>
            <a:chOff x="367100" y="2392375"/>
            <a:chExt cx="37200" cy="1232425"/>
          </a:xfrm>
        </p:grpSpPr>
        <p:sp>
          <p:nvSpPr>
            <p:cNvPr id="2864" name="Google Shape;2864;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22"/>
          <p:cNvGrpSpPr/>
          <p:nvPr/>
        </p:nvGrpSpPr>
        <p:grpSpPr>
          <a:xfrm>
            <a:off x="4435463" y="4771700"/>
            <a:ext cx="37200" cy="833425"/>
            <a:chOff x="367100" y="2392375"/>
            <a:chExt cx="37200" cy="833425"/>
          </a:xfrm>
        </p:grpSpPr>
        <p:sp>
          <p:nvSpPr>
            <p:cNvPr id="2867" name="Google Shape;286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22"/>
          <p:cNvGrpSpPr/>
          <p:nvPr/>
        </p:nvGrpSpPr>
        <p:grpSpPr>
          <a:xfrm>
            <a:off x="3121763" y="4191225"/>
            <a:ext cx="37200" cy="1232425"/>
            <a:chOff x="367100" y="2392375"/>
            <a:chExt cx="37200" cy="1232425"/>
          </a:xfrm>
        </p:grpSpPr>
        <p:sp>
          <p:nvSpPr>
            <p:cNvPr id="2870" name="Google Shape;287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22"/>
          <p:cNvGrpSpPr/>
          <p:nvPr/>
        </p:nvGrpSpPr>
        <p:grpSpPr>
          <a:xfrm>
            <a:off x="2067975" y="3755675"/>
            <a:ext cx="37200" cy="2435125"/>
            <a:chOff x="367100" y="2392375"/>
            <a:chExt cx="37200" cy="2435125"/>
          </a:xfrm>
        </p:grpSpPr>
        <p:sp>
          <p:nvSpPr>
            <p:cNvPr id="2873" name="Google Shape;287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22"/>
          <p:cNvGrpSpPr/>
          <p:nvPr/>
        </p:nvGrpSpPr>
        <p:grpSpPr>
          <a:xfrm>
            <a:off x="6400500" y="3856238"/>
            <a:ext cx="37200" cy="2435125"/>
            <a:chOff x="367100" y="2392375"/>
            <a:chExt cx="37200" cy="2435125"/>
          </a:xfrm>
        </p:grpSpPr>
        <p:sp>
          <p:nvSpPr>
            <p:cNvPr id="2876" name="Google Shape;287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8" name="Google Shape;2878;p22"/>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9" name="Google Shape;2879;p22"/>
          <p:cNvGrpSpPr/>
          <p:nvPr/>
        </p:nvGrpSpPr>
        <p:grpSpPr>
          <a:xfrm>
            <a:off x="7679063" y="3919925"/>
            <a:ext cx="37200" cy="2435125"/>
            <a:chOff x="367100" y="2392375"/>
            <a:chExt cx="37200" cy="2435125"/>
          </a:xfrm>
        </p:grpSpPr>
        <p:sp>
          <p:nvSpPr>
            <p:cNvPr id="2880" name="Google Shape;2880;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22"/>
          <p:cNvGrpSpPr/>
          <p:nvPr/>
        </p:nvGrpSpPr>
        <p:grpSpPr>
          <a:xfrm>
            <a:off x="8880050" y="2789013"/>
            <a:ext cx="37200" cy="2435125"/>
            <a:chOff x="367100" y="2392375"/>
            <a:chExt cx="37200" cy="2435125"/>
          </a:xfrm>
        </p:grpSpPr>
        <p:sp>
          <p:nvSpPr>
            <p:cNvPr id="2883" name="Google Shape;288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2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86" name="Google Shape;2886;p22"/>
          <p:cNvSpPr txBox="1"/>
          <p:nvPr>
            <p:ph idx="2" type="title"/>
          </p:nvPr>
        </p:nvSpPr>
        <p:spPr>
          <a:xfrm>
            <a:off x="899825" y="2437650"/>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87" name="Google Shape;2887;p22"/>
          <p:cNvSpPr txBox="1"/>
          <p:nvPr>
            <p:ph idx="1" type="subTitle"/>
          </p:nvPr>
        </p:nvSpPr>
        <p:spPr>
          <a:xfrm>
            <a:off x="899825" y="2762875"/>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88" name="Google Shape;2888;p22"/>
          <p:cNvSpPr txBox="1"/>
          <p:nvPr>
            <p:ph idx="3" type="title"/>
          </p:nvPr>
        </p:nvSpPr>
        <p:spPr>
          <a:xfrm>
            <a:off x="3446525" y="3409475"/>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89" name="Google Shape;2889;p22"/>
          <p:cNvSpPr txBox="1"/>
          <p:nvPr>
            <p:ph idx="4" type="subTitle"/>
          </p:nvPr>
        </p:nvSpPr>
        <p:spPr>
          <a:xfrm>
            <a:off x="3446475" y="3734700"/>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0" name="Google Shape;2890;p22"/>
          <p:cNvSpPr txBox="1"/>
          <p:nvPr>
            <p:ph idx="5" type="title"/>
          </p:nvPr>
        </p:nvSpPr>
        <p:spPr>
          <a:xfrm>
            <a:off x="5993200" y="2437650"/>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91" name="Google Shape;2891;p22"/>
          <p:cNvSpPr txBox="1"/>
          <p:nvPr>
            <p:ph idx="6" type="subTitle"/>
          </p:nvPr>
        </p:nvSpPr>
        <p:spPr>
          <a:xfrm>
            <a:off x="5993200" y="2762875"/>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2" name="Google Shape;289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
    <p:spTree>
      <p:nvGrpSpPr>
        <p:cNvPr id="2893" name="Shape 2893"/>
        <p:cNvGrpSpPr/>
        <p:nvPr/>
      </p:nvGrpSpPr>
      <p:grpSpPr>
        <a:xfrm>
          <a:off x="0" y="0"/>
          <a:ext cx="0" cy="0"/>
          <a:chOff x="0" y="0"/>
          <a:chExt cx="0" cy="0"/>
        </a:xfrm>
      </p:grpSpPr>
      <p:sp>
        <p:nvSpPr>
          <p:cNvPr id="2894" name="Google Shape;2894;p23"/>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95" name="Google Shape;2895;p23"/>
          <p:cNvSpPr txBox="1"/>
          <p:nvPr>
            <p:ph idx="2" type="title"/>
          </p:nvPr>
        </p:nvSpPr>
        <p:spPr>
          <a:xfrm>
            <a:off x="937700"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96" name="Google Shape;2896;p23"/>
          <p:cNvSpPr txBox="1"/>
          <p:nvPr>
            <p:ph idx="1" type="subTitle"/>
          </p:nvPr>
        </p:nvSpPr>
        <p:spPr>
          <a:xfrm>
            <a:off x="937700"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7" name="Google Shape;2897;p23"/>
          <p:cNvSpPr txBox="1"/>
          <p:nvPr>
            <p:ph idx="3" type="title"/>
          </p:nvPr>
        </p:nvSpPr>
        <p:spPr>
          <a:xfrm>
            <a:off x="3484419"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98" name="Google Shape;2898;p23"/>
          <p:cNvSpPr txBox="1"/>
          <p:nvPr>
            <p:ph idx="4" type="subTitle"/>
          </p:nvPr>
        </p:nvSpPr>
        <p:spPr>
          <a:xfrm>
            <a:off x="3484422"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9" name="Google Shape;2899;p23"/>
          <p:cNvSpPr txBox="1"/>
          <p:nvPr>
            <p:ph idx="5" type="title"/>
          </p:nvPr>
        </p:nvSpPr>
        <p:spPr>
          <a:xfrm>
            <a:off x="6031146"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900" name="Google Shape;2900;p23"/>
          <p:cNvSpPr txBox="1"/>
          <p:nvPr>
            <p:ph idx="6" type="subTitle"/>
          </p:nvPr>
        </p:nvSpPr>
        <p:spPr>
          <a:xfrm>
            <a:off x="6031150"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901" name="Google Shape;2901;p23"/>
          <p:cNvGrpSpPr/>
          <p:nvPr/>
        </p:nvGrpSpPr>
        <p:grpSpPr>
          <a:xfrm>
            <a:off x="-3186765" y="3859853"/>
            <a:ext cx="17284220" cy="2870904"/>
            <a:chOff x="3025400" y="1754925"/>
            <a:chExt cx="7141649" cy="2247459"/>
          </a:xfrm>
        </p:grpSpPr>
        <p:sp>
          <p:nvSpPr>
            <p:cNvPr id="2902" name="Google Shape;2902;p2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9" name="Google Shape;2929;p23"/>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3"/>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3"/>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3"/>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3"/>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3"/>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3"/>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3"/>
          <p:cNvSpPr/>
          <p:nvPr/>
        </p:nvSpPr>
        <p:spPr>
          <a:xfrm>
            <a:off x="131463" y="3708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23"/>
          <p:cNvGrpSpPr/>
          <p:nvPr/>
        </p:nvGrpSpPr>
        <p:grpSpPr>
          <a:xfrm>
            <a:off x="367100" y="3167313"/>
            <a:ext cx="37200" cy="2435125"/>
            <a:chOff x="367100" y="2392375"/>
            <a:chExt cx="37200" cy="2435125"/>
          </a:xfrm>
        </p:grpSpPr>
        <p:sp>
          <p:nvSpPr>
            <p:cNvPr id="2938" name="Google Shape;2938;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23"/>
          <p:cNvGrpSpPr/>
          <p:nvPr/>
        </p:nvGrpSpPr>
        <p:grpSpPr>
          <a:xfrm>
            <a:off x="1496950" y="4504950"/>
            <a:ext cx="37200" cy="833425"/>
            <a:chOff x="367100" y="2392375"/>
            <a:chExt cx="37200" cy="833425"/>
          </a:xfrm>
        </p:grpSpPr>
        <p:sp>
          <p:nvSpPr>
            <p:cNvPr id="2941" name="Google Shape;2941;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23"/>
          <p:cNvGrpSpPr/>
          <p:nvPr/>
        </p:nvGrpSpPr>
        <p:grpSpPr>
          <a:xfrm>
            <a:off x="2528413" y="4406000"/>
            <a:ext cx="37200" cy="1232425"/>
            <a:chOff x="367100" y="2392375"/>
            <a:chExt cx="37200" cy="1232425"/>
          </a:xfrm>
        </p:grpSpPr>
        <p:sp>
          <p:nvSpPr>
            <p:cNvPr id="2944" name="Google Shape;2944;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23"/>
          <p:cNvGrpSpPr/>
          <p:nvPr/>
        </p:nvGrpSpPr>
        <p:grpSpPr>
          <a:xfrm>
            <a:off x="1733350" y="4466913"/>
            <a:ext cx="37200" cy="833425"/>
            <a:chOff x="367100" y="2392375"/>
            <a:chExt cx="37200" cy="833425"/>
          </a:xfrm>
        </p:grpSpPr>
        <p:sp>
          <p:nvSpPr>
            <p:cNvPr id="2947" name="Google Shape;294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23"/>
          <p:cNvGrpSpPr/>
          <p:nvPr/>
        </p:nvGrpSpPr>
        <p:grpSpPr>
          <a:xfrm>
            <a:off x="8607850" y="3328463"/>
            <a:ext cx="37200" cy="2435125"/>
            <a:chOff x="367100" y="2392375"/>
            <a:chExt cx="37200" cy="2435125"/>
          </a:xfrm>
        </p:grpSpPr>
        <p:sp>
          <p:nvSpPr>
            <p:cNvPr id="2950" name="Google Shape;2950;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23"/>
          <p:cNvGrpSpPr/>
          <p:nvPr/>
        </p:nvGrpSpPr>
        <p:grpSpPr>
          <a:xfrm>
            <a:off x="658425" y="4347475"/>
            <a:ext cx="37200" cy="1232425"/>
            <a:chOff x="367100" y="2392375"/>
            <a:chExt cx="37200" cy="1232425"/>
          </a:xfrm>
        </p:grpSpPr>
        <p:sp>
          <p:nvSpPr>
            <p:cNvPr id="2953" name="Google Shape;2953;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23"/>
          <p:cNvGrpSpPr/>
          <p:nvPr/>
        </p:nvGrpSpPr>
        <p:grpSpPr>
          <a:xfrm>
            <a:off x="3527900" y="4771725"/>
            <a:ext cx="37200" cy="833425"/>
            <a:chOff x="367100" y="2392375"/>
            <a:chExt cx="37200" cy="833425"/>
          </a:xfrm>
        </p:grpSpPr>
        <p:sp>
          <p:nvSpPr>
            <p:cNvPr id="2956" name="Google Shape;295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23"/>
          <p:cNvGrpSpPr/>
          <p:nvPr/>
        </p:nvGrpSpPr>
        <p:grpSpPr>
          <a:xfrm>
            <a:off x="2347800" y="4607713"/>
            <a:ext cx="37200" cy="833425"/>
            <a:chOff x="367100" y="2392375"/>
            <a:chExt cx="37200" cy="833425"/>
          </a:xfrm>
        </p:grpSpPr>
        <p:sp>
          <p:nvSpPr>
            <p:cNvPr id="2959" name="Google Shape;2959;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23"/>
          <p:cNvGrpSpPr/>
          <p:nvPr/>
        </p:nvGrpSpPr>
        <p:grpSpPr>
          <a:xfrm>
            <a:off x="7259438" y="4733288"/>
            <a:ext cx="37200" cy="833425"/>
            <a:chOff x="367100" y="2392375"/>
            <a:chExt cx="37200" cy="833425"/>
          </a:xfrm>
        </p:grpSpPr>
        <p:sp>
          <p:nvSpPr>
            <p:cNvPr id="2962" name="Google Shape;2962;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23"/>
          <p:cNvGrpSpPr/>
          <p:nvPr/>
        </p:nvGrpSpPr>
        <p:grpSpPr>
          <a:xfrm>
            <a:off x="5876450" y="4796988"/>
            <a:ext cx="37200" cy="833425"/>
            <a:chOff x="367100" y="2392375"/>
            <a:chExt cx="37200" cy="833425"/>
          </a:xfrm>
        </p:grpSpPr>
        <p:sp>
          <p:nvSpPr>
            <p:cNvPr id="2965" name="Google Shape;296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23"/>
          <p:cNvGrpSpPr/>
          <p:nvPr/>
        </p:nvGrpSpPr>
        <p:grpSpPr>
          <a:xfrm>
            <a:off x="5087700" y="4695513"/>
            <a:ext cx="37200" cy="833425"/>
            <a:chOff x="367100" y="2392375"/>
            <a:chExt cx="37200" cy="833425"/>
          </a:xfrm>
        </p:grpSpPr>
        <p:sp>
          <p:nvSpPr>
            <p:cNvPr id="2968" name="Google Shape;2968;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23"/>
          <p:cNvGrpSpPr/>
          <p:nvPr/>
        </p:nvGrpSpPr>
        <p:grpSpPr>
          <a:xfrm>
            <a:off x="6722900" y="4774700"/>
            <a:ext cx="37200" cy="1232425"/>
            <a:chOff x="367100" y="2392375"/>
            <a:chExt cx="37200" cy="1232425"/>
          </a:xfrm>
        </p:grpSpPr>
        <p:sp>
          <p:nvSpPr>
            <p:cNvPr id="2971" name="Google Shape;2971;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23"/>
          <p:cNvGrpSpPr/>
          <p:nvPr/>
        </p:nvGrpSpPr>
        <p:grpSpPr>
          <a:xfrm>
            <a:off x="7961675" y="4347475"/>
            <a:ext cx="37200" cy="833425"/>
            <a:chOff x="367100" y="2392375"/>
            <a:chExt cx="37200" cy="833425"/>
          </a:xfrm>
        </p:grpSpPr>
        <p:sp>
          <p:nvSpPr>
            <p:cNvPr id="2974" name="Google Shape;2974;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23"/>
          <p:cNvGrpSpPr/>
          <p:nvPr/>
        </p:nvGrpSpPr>
        <p:grpSpPr>
          <a:xfrm>
            <a:off x="8312775" y="4410938"/>
            <a:ext cx="37200" cy="833425"/>
            <a:chOff x="367100" y="2392375"/>
            <a:chExt cx="37200" cy="833425"/>
          </a:xfrm>
        </p:grpSpPr>
        <p:sp>
          <p:nvSpPr>
            <p:cNvPr id="2977" name="Google Shape;297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23"/>
          <p:cNvGrpSpPr/>
          <p:nvPr/>
        </p:nvGrpSpPr>
        <p:grpSpPr>
          <a:xfrm>
            <a:off x="8994688" y="4147975"/>
            <a:ext cx="37200" cy="1232425"/>
            <a:chOff x="367100" y="2392375"/>
            <a:chExt cx="37200" cy="1232425"/>
          </a:xfrm>
        </p:grpSpPr>
        <p:sp>
          <p:nvSpPr>
            <p:cNvPr id="2980" name="Google Shape;2980;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2" name="Google Shape;2982;p23"/>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3"/>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23"/>
          <p:cNvGrpSpPr/>
          <p:nvPr/>
        </p:nvGrpSpPr>
        <p:grpSpPr>
          <a:xfrm>
            <a:off x="179163" y="3929825"/>
            <a:ext cx="37200" cy="1232425"/>
            <a:chOff x="367100" y="2392375"/>
            <a:chExt cx="37200" cy="1232425"/>
          </a:xfrm>
        </p:grpSpPr>
        <p:sp>
          <p:nvSpPr>
            <p:cNvPr id="2985" name="Google Shape;2985;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23"/>
          <p:cNvGrpSpPr/>
          <p:nvPr/>
        </p:nvGrpSpPr>
        <p:grpSpPr>
          <a:xfrm>
            <a:off x="4435463" y="4847900"/>
            <a:ext cx="37200" cy="833425"/>
            <a:chOff x="367100" y="2392375"/>
            <a:chExt cx="37200" cy="833425"/>
          </a:xfrm>
        </p:grpSpPr>
        <p:sp>
          <p:nvSpPr>
            <p:cNvPr id="2988" name="Google Shape;2988;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23"/>
          <p:cNvGrpSpPr/>
          <p:nvPr/>
        </p:nvGrpSpPr>
        <p:grpSpPr>
          <a:xfrm>
            <a:off x="3121763" y="4572225"/>
            <a:ext cx="37200" cy="1232425"/>
            <a:chOff x="367100" y="2392375"/>
            <a:chExt cx="37200" cy="1232425"/>
          </a:xfrm>
        </p:grpSpPr>
        <p:sp>
          <p:nvSpPr>
            <p:cNvPr id="2991" name="Google Shape;2991;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23"/>
          <p:cNvGrpSpPr/>
          <p:nvPr/>
        </p:nvGrpSpPr>
        <p:grpSpPr>
          <a:xfrm>
            <a:off x="924975" y="4365275"/>
            <a:ext cx="37200" cy="2435125"/>
            <a:chOff x="367100" y="2392375"/>
            <a:chExt cx="37200" cy="2435125"/>
          </a:xfrm>
        </p:grpSpPr>
        <p:sp>
          <p:nvSpPr>
            <p:cNvPr id="2994" name="Google Shape;2994;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23"/>
          <p:cNvGrpSpPr/>
          <p:nvPr/>
        </p:nvGrpSpPr>
        <p:grpSpPr>
          <a:xfrm>
            <a:off x="6400500" y="4694438"/>
            <a:ext cx="37200" cy="2435125"/>
            <a:chOff x="367100" y="2392375"/>
            <a:chExt cx="37200" cy="2435125"/>
          </a:xfrm>
        </p:grpSpPr>
        <p:sp>
          <p:nvSpPr>
            <p:cNvPr id="2997" name="Google Shape;2997;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9" name="Google Shape;2999;p23"/>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3"/>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23"/>
          <p:cNvGrpSpPr/>
          <p:nvPr/>
        </p:nvGrpSpPr>
        <p:grpSpPr>
          <a:xfrm>
            <a:off x="7679063" y="4758125"/>
            <a:ext cx="37200" cy="2435125"/>
            <a:chOff x="367100" y="2392375"/>
            <a:chExt cx="37200" cy="2435125"/>
          </a:xfrm>
        </p:grpSpPr>
        <p:sp>
          <p:nvSpPr>
            <p:cNvPr id="3002" name="Google Shape;3002;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23"/>
          <p:cNvGrpSpPr/>
          <p:nvPr/>
        </p:nvGrpSpPr>
        <p:grpSpPr>
          <a:xfrm>
            <a:off x="8880050" y="2865213"/>
            <a:ext cx="37200" cy="2435125"/>
            <a:chOff x="367100" y="2392375"/>
            <a:chExt cx="37200" cy="2435125"/>
          </a:xfrm>
        </p:grpSpPr>
        <p:sp>
          <p:nvSpPr>
            <p:cNvPr id="3005" name="Google Shape;3005;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7" name="Google Shape;300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3008" name="Shape 3008"/>
        <p:cNvGrpSpPr/>
        <p:nvPr/>
      </p:nvGrpSpPr>
      <p:grpSpPr>
        <a:xfrm>
          <a:off x="0" y="0"/>
          <a:ext cx="0" cy="0"/>
          <a:chOff x="0" y="0"/>
          <a:chExt cx="0" cy="0"/>
        </a:xfrm>
      </p:grpSpPr>
      <p:grpSp>
        <p:nvGrpSpPr>
          <p:cNvPr id="3009" name="Google Shape;3009;p24"/>
          <p:cNvGrpSpPr/>
          <p:nvPr/>
        </p:nvGrpSpPr>
        <p:grpSpPr>
          <a:xfrm>
            <a:off x="-1062082" y="4617713"/>
            <a:ext cx="12412449" cy="1979733"/>
            <a:chOff x="516575" y="1696975"/>
            <a:chExt cx="2290500" cy="365325"/>
          </a:xfrm>
        </p:grpSpPr>
        <p:sp>
          <p:nvSpPr>
            <p:cNvPr id="3010" name="Google Shape;3010;p2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24"/>
          <p:cNvGrpSpPr/>
          <p:nvPr/>
        </p:nvGrpSpPr>
        <p:grpSpPr>
          <a:xfrm rot="10800000">
            <a:off x="5659718" y="4465313"/>
            <a:ext cx="12412449" cy="1979733"/>
            <a:chOff x="516575" y="1696975"/>
            <a:chExt cx="2290500" cy="365325"/>
          </a:xfrm>
        </p:grpSpPr>
        <p:sp>
          <p:nvSpPr>
            <p:cNvPr id="3027" name="Google Shape;3027;p2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24"/>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4"/>
          <p:cNvSpPr/>
          <p:nvPr/>
        </p:nvSpPr>
        <p:spPr>
          <a:xfrm>
            <a:off x="3214375"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4"/>
          <p:cNvSpPr/>
          <p:nvPr/>
        </p:nvSpPr>
        <p:spPr>
          <a:xfrm>
            <a:off x="834050" y="46395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4"/>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4"/>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4"/>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4"/>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24"/>
          <p:cNvGrpSpPr/>
          <p:nvPr/>
        </p:nvGrpSpPr>
        <p:grpSpPr>
          <a:xfrm>
            <a:off x="367100" y="3395913"/>
            <a:ext cx="37200" cy="2435125"/>
            <a:chOff x="367100" y="2392375"/>
            <a:chExt cx="37200" cy="2435125"/>
          </a:xfrm>
        </p:grpSpPr>
        <p:sp>
          <p:nvSpPr>
            <p:cNvPr id="3051" name="Google Shape;305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24"/>
          <p:cNvGrpSpPr/>
          <p:nvPr/>
        </p:nvGrpSpPr>
        <p:grpSpPr>
          <a:xfrm>
            <a:off x="1496950" y="4733550"/>
            <a:ext cx="37200" cy="833425"/>
            <a:chOff x="367100" y="2392375"/>
            <a:chExt cx="37200" cy="833425"/>
          </a:xfrm>
        </p:grpSpPr>
        <p:sp>
          <p:nvSpPr>
            <p:cNvPr id="3054" name="Google Shape;3054;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24"/>
          <p:cNvGrpSpPr/>
          <p:nvPr/>
        </p:nvGrpSpPr>
        <p:grpSpPr>
          <a:xfrm>
            <a:off x="2528413" y="4329800"/>
            <a:ext cx="37200" cy="1232425"/>
            <a:chOff x="367100" y="2392375"/>
            <a:chExt cx="37200" cy="1232425"/>
          </a:xfrm>
        </p:grpSpPr>
        <p:sp>
          <p:nvSpPr>
            <p:cNvPr id="3057" name="Google Shape;3057;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9" name="Google Shape;3059;p24"/>
          <p:cNvGrpSpPr/>
          <p:nvPr/>
        </p:nvGrpSpPr>
        <p:grpSpPr>
          <a:xfrm>
            <a:off x="1733350" y="4695513"/>
            <a:ext cx="37200" cy="833425"/>
            <a:chOff x="367100" y="2392375"/>
            <a:chExt cx="37200" cy="833425"/>
          </a:xfrm>
        </p:grpSpPr>
        <p:sp>
          <p:nvSpPr>
            <p:cNvPr id="3060" name="Google Shape;306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24"/>
          <p:cNvGrpSpPr/>
          <p:nvPr/>
        </p:nvGrpSpPr>
        <p:grpSpPr>
          <a:xfrm>
            <a:off x="8607850" y="3557063"/>
            <a:ext cx="37200" cy="2435125"/>
            <a:chOff x="367100" y="2392375"/>
            <a:chExt cx="37200" cy="2435125"/>
          </a:xfrm>
        </p:grpSpPr>
        <p:sp>
          <p:nvSpPr>
            <p:cNvPr id="3063" name="Google Shape;3063;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24"/>
          <p:cNvGrpSpPr/>
          <p:nvPr/>
        </p:nvGrpSpPr>
        <p:grpSpPr>
          <a:xfrm>
            <a:off x="658425" y="4576075"/>
            <a:ext cx="37200" cy="1232425"/>
            <a:chOff x="367100" y="2392375"/>
            <a:chExt cx="37200" cy="1232425"/>
          </a:xfrm>
        </p:grpSpPr>
        <p:sp>
          <p:nvSpPr>
            <p:cNvPr id="3066" name="Google Shape;3066;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24"/>
          <p:cNvGrpSpPr/>
          <p:nvPr/>
        </p:nvGrpSpPr>
        <p:grpSpPr>
          <a:xfrm>
            <a:off x="3527900" y="5000325"/>
            <a:ext cx="37200" cy="833425"/>
            <a:chOff x="367100" y="2392375"/>
            <a:chExt cx="37200" cy="833425"/>
          </a:xfrm>
        </p:grpSpPr>
        <p:sp>
          <p:nvSpPr>
            <p:cNvPr id="3069" name="Google Shape;3069;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24"/>
          <p:cNvGrpSpPr/>
          <p:nvPr/>
        </p:nvGrpSpPr>
        <p:grpSpPr>
          <a:xfrm>
            <a:off x="2347800" y="4836313"/>
            <a:ext cx="37200" cy="833425"/>
            <a:chOff x="367100" y="2392375"/>
            <a:chExt cx="37200" cy="833425"/>
          </a:xfrm>
        </p:grpSpPr>
        <p:sp>
          <p:nvSpPr>
            <p:cNvPr id="3072" name="Google Shape;3072;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24"/>
          <p:cNvGrpSpPr/>
          <p:nvPr/>
        </p:nvGrpSpPr>
        <p:grpSpPr>
          <a:xfrm>
            <a:off x="7259438" y="4961888"/>
            <a:ext cx="37200" cy="833425"/>
            <a:chOff x="367100" y="2392375"/>
            <a:chExt cx="37200" cy="833425"/>
          </a:xfrm>
        </p:grpSpPr>
        <p:sp>
          <p:nvSpPr>
            <p:cNvPr id="3075" name="Google Shape;3075;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24"/>
          <p:cNvGrpSpPr/>
          <p:nvPr/>
        </p:nvGrpSpPr>
        <p:grpSpPr>
          <a:xfrm>
            <a:off x="5876450" y="5025588"/>
            <a:ext cx="37200" cy="833425"/>
            <a:chOff x="367100" y="2392375"/>
            <a:chExt cx="37200" cy="833425"/>
          </a:xfrm>
        </p:grpSpPr>
        <p:sp>
          <p:nvSpPr>
            <p:cNvPr id="3078" name="Google Shape;307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24"/>
          <p:cNvGrpSpPr/>
          <p:nvPr/>
        </p:nvGrpSpPr>
        <p:grpSpPr>
          <a:xfrm>
            <a:off x="5087700" y="4924113"/>
            <a:ext cx="37200" cy="833425"/>
            <a:chOff x="367100" y="2392375"/>
            <a:chExt cx="37200" cy="833425"/>
          </a:xfrm>
        </p:grpSpPr>
        <p:sp>
          <p:nvSpPr>
            <p:cNvPr id="3081" name="Google Shape;3081;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24"/>
          <p:cNvGrpSpPr/>
          <p:nvPr/>
        </p:nvGrpSpPr>
        <p:grpSpPr>
          <a:xfrm>
            <a:off x="6722900" y="5003300"/>
            <a:ext cx="37200" cy="1232425"/>
            <a:chOff x="367100" y="2392375"/>
            <a:chExt cx="37200" cy="1232425"/>
          </a:xfrm>
        </p:grpSpPr>
        <p:sp>
          <p:nvSpPr>
            <p:cNvPr id="3084" name="Google Shape;3084;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24"/>
          <p:cNvGrpSpPr/>
          <p:nvPr/>
        </p:nvGrpSpPr>
        <p:grpSpPr>
          <a:xfrm>
            <a:off x="7961675" y="4576075"/>
            <a:ext cx="37200" cy="833425"/>
            <a:chOff x="367100" y="2392375"/>
            <a:chExt cx="37200" cy="833425"/>
          </a:xfrm>
        </p:grpSpPr>
        <p:sp>
          <p:nvSpPr>
            <p:cNvPr id="3087" name="Google Shape;3087;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24"/>
          <p:cNvGrpSpPr/>
          <p:nvPr/>
        </p:nvGrpSpPr>
        <p:grpSpPr>
          <a:xfrm>
            <a:off x="8312775" y="4639538"/>
            <a:ext cx="37200" cy="833425"/>
            <a:chOff x="367100" y="2392375"/>
            <a:chExt cx="37200" cy="833425"/>
          </a:xfrm>
        </p:grpSpPr>
        <p:sp>
          <p:nvSpPr>
            <p:cNvPr id="3090" name="Google Shape;309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24"/>
          <p:cNvGrpSpPr/>
          <p:nvPr/>
        </p:nvGrpSpPr>
        <p:grpSpPr>
          <a:xfrm>
            <a:off x="8994688" y="4376575"/>
            <a:ext cx="37200" cy="1232425"/>
            <a:chOff x="367100" y="2392375"/>
            <a:chExt cx="37200" cy="1232425"/>
          </a:xfrm>
        </p:grpSpPr>
        <p:sp>
          <p:nvSpPr>
            <p:cNvPr id="3093" name="Google Shape;3093;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5" name="Google Shape;3095;p24"/>
          <p:cNvSpPr/>
          <p:nvPr/>
        </p:nvSpPr>
        <p:spPr>
          <a:xfrm>
            <a:off x="6807341" y="51261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6" name="Google Shape;3096;p24"/>
          <p:cNvGrpSpPr/>
          <p:nvPr/>
        </p:nvGrpSpPr>
        <p:grpSpPr>
          <a:xfrm>
            <a:off x="179163" y="4158425"/>
            <a:ext cx="37200" cy="1232425"/>
            <a:chOff x="367100" y="2392375"/>
            <a:chExt cx="37200" cy="1232425"/>
          </a:xfrm>
        </p:grpSpPr>
        <p:sp>
          <p:nvSpPr>
            <p:cNvPr id="3097" name="Google Shape;3097;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24"/>
          <p:cNvGrpSpPr/>
          <p:nvPr/>
        </p:nvGrpSpPr>
        <p:grpSpPr>
          <a:xfrm>
            <a:off x="4435463" y="5076500"/>
            <a:ext cx="37200" cy="833425"/>
            <a:chOff x="367100" y="2392375"/>
            <a:chExt cx="37200" cy="833425"/>
          </a:xfrm>
        </p:grpSpPr>
        <p:sp>
          <p:nvSpPr>
            <p:cNvPr id="3100" name="Google Shape;310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24"/>
          <p:cNvGrpSpPr/>
          <p:nvPr/>
        </p:nvGrpSpPr>
        <p:grpSpPr>
          <a:xfrm>
            <a:off x="3121763" y="4496025"/>
            <a:ext cx="37200" cy="1232425"/>
            <a:chOff x="367100" y="2392375"/>
            <a:chExt cx="37200" cy="1232425"/>
          </a:xfrm>
        </p:grpSpPr>
        <p:sp>
          <p:nvSpPr>
            <p:cNvPr id="3103" name="Google Shape;3103;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24"/>
          <p:cNvGrpSpPr/>
          <p:nvPr/>
        </p:nvGrpSpPr>
        <p:grpSpPr>
          <a:xfrm>
            <a:off x="1053675" y="4060475"/>
            <a:ext cx="37200" cy="2435125"/>
            <a:chOff x="367100" y="2392375"/>
            <a:chExt cx="37200" cy="2435125"/>
          </a:xfrm>
        </p:grpSpPr>
        <p:sp>
          <p:nvSpPr>
            <p:cNvPr id="3106" name="Google Shape;3106;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24"/>
          <p:cNvGrpSpPr/>
          <p:nvPr/>
        </p:nvGrpSpPr>
        <p:grpSpPr>
          <a:xfrm>
            <a:off x="6101263" y="4161038"/>
            <a:ext cx="37200" cy="2435125"/>
            <a:chOff x="367100" y="2392375"/>
            <a:chExt cx="37200" cy="2435125"/>
          </a:xfrm>
        </p:grpSpPr>
        <p:sp>
          <p:nvSpPr>
            <p:cNvPr id="3109" name="Google Shape;3109;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1" name="Google Shape;3111;p24"/>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24"/>
          <p:cNvGrpSpPr/>
          <p:nvPr/>
        </p:nvGrpSpPr>
        <p:grpSpPr>
          <a:xfrm>
            <a:off x="7761438" y="4275650"/>
            <a:ext cx="37200" cy="2435125"/>
            <a:chOff x="367100" y="2392375"/>
            <a:chExt cx="37200" cy="2435125"/>
          </a:xfrm>
        </p:grpSpPr>
        <p:sp>
          <p:nvSpPr>
            <p:cNvPr id="3113" name="Google Shape;3113;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24"/>
          <p:cNvGrpSpPr/>
          <p:nvPr/>
        </p:nvGrpSpPr>
        <p:grpSpPr>
          <a:xfrm>
            <a:off x="8880050" y="3093813"/>
            <a:ext cx="37200" cy="2435125"/>
            <a:chOff x="367100" y="2392375"/>
            <a:chExt cx="37200" cy="2435125"/>
          </a:xfrm>
        </p:grpSpPr>
        <p:sp>
          <p:nvSpPr>
            <p:cNvPr id="3116" name="Google Shape;3116;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24"/>
          <p:cNvGrpSpPr/>
          <p:nvPr/>
        </p:nvGrpSpPr>
        <p:grpSpPr>
          <a:xfrm>
            <a:off x="3407038" y="4060475"/>
            <a:ext cx="37200" cy="2435125"/>
            <a:chOff x="367100" y="2392375"/>
            <a:chExt cx="37200" cy="2435125"/>
          </a:xfrm>
        </p:grpSpPr>
        <p:sp>
          <p:nvSpPr>
            <p:cNvPr id="3119" name="Google Shape;3119;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24"/>
          <p:cNvGrpSpPr/>
          <p:nvPr/>
        </p:nvGrpSpPr>
        <p:grpSpPr>
          <a:xfrm>
            <a:off x="5684350" y="4024275"/>
            <a:ext cx="37200" cy="2435125"/>
            <a:chOff x="367100" y="2392375"/>
            <a:chExt cx="37200" cy="2435125"/>
          </a:xfrm>
        </p:grpSpPr>
        <p:sp>
          <p:nvSpPr>
            <p:cNvPr id="3122" name="Google Shape;3122;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4" name="Google Shape;3124;p24"/>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5" name="Google Shape;3125;p24"/>
          <p:cNvSpPr txBox="1"/>
          <p:nvPr>
            <p:ph idx="2" type="title"/>
          </p:nvPr>
        </p:nvSpPr>
        <p:spPr>
          <a:xfrm>
            <a:off x="937700"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26" name="Google Shape;3126;p24"/>
          <p:cNvSpPr txBox="1"/>
          <p:nvPr>
            <p:ph idx="1" type="subTitle"/>
          </p:nvPr>
        </p:nvSpPr>
        <p:spPr>
          <a:xfrm>
            <a:off x="937700"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7" name="Google Shape;3127;p24"/>
          <p:cNvSpPr txBox="1"/>
          <p:nvPr>
            <p:ph idx="3" type="title"/>
          </p:nvPr>
        </p:nvSpPr>
        <p:spPr>
          <a:xfrm>
            <a:off x="3484425"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28" name="Google Shape;3128;p24"/>
          <p:cNvSpPr txBox="1"/>
          <p:nvPr>
            <p:ph idx="4" type="subTitle"/>
          </p:nvPr>
        </p:nvSpPr>
        <p:spPr>
          <a:xfrm>
            <a:off x="3484421"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9" name="Google Shape;3129;p24"/>
          <p:cNvSpPr txBox="1"/>
          <p:nvPr>
            <p:ph idx="5" type="title"/>
          </p:nvPr>
        </p:nvSpPr>
        <p:spPr>
          <a:xfrm>
            <a:off x="6031149"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30" name="Google Shape;3130;p24"/>
          <p:cNvSpPr txBox="1"/>
          <p:nvPr>
            <p:ph idx="6" type="subTitle"/>
          </p:nvPr>
        </p:nvSpPr>
        <p:spPr>
          <a:xfrm>
            <a:off x="6031148"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1" name="Google Shape;3131;p24"/>
          <p:cNvSpPr txBox="1"/>
          <p:nvPr>
            <p:ph hasCustomPrompt="1" idx="7" type="title"/>
          </p:nvPr>
        </p:nvSpPr>
        <p:spPr>
          <a:xfrm>
            <a:off x="1502000" y="1342018"/>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32" name="Google Shape;3132;p24"/>
          <p:cNvSpPr txBox="1"/>
          <p:nvPr>
            <p:ph hasCustomPrompt="1" idx="8" type="title"/>
          </p:nvPr>
        </p:nvSpPr>
        <p:spPr>
          <a:xfrm>
            <a:off x="4048721" y="134209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33" name="Google Shape;3133;p24"/>
          <p:cNvSpPr txBox="1"/>
          <p:nvPr>
            <p:ph hasCustomPrompt="1" idx="9" type="title"/>
          </p:nvPr>
        </p:nvSpPr>
        <p:spPr>
          <a:xfrm>
            <a:off x="6595448" y="134209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34" name="Google Shape;3134;p24"/>
          <p:cNvSpPr/>
          <p:nvPr/>
        </p:nvSpPr>
        <p:spPr>
          <a:xfrm>
            <a:off x="8868638" y="2630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4"/>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4"/>
          <p:cNvSpPr/>
          <p:nvPr/>
        </p:nvSpPr>
        <p:spPr>
          <a:xfrm>
            <a:off x="-319712" y="2785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
  <p:cSld name="CUSTOM_14">
    <p:spTree>
      <p:nvGrpSpPr>
        <p:cNvPr id="3138" name="Shape 3138"/>
        <p:cNvGrpSpPr/>
        <p:nvPr/>
      </p:nvGrpSpPr>
      <p:grpSpPr>
        <a:xfrm>
          <a:off x="0" y="0"/>
          <a:ext cx="0" cy="0"/>
          <a:chOff x="0" y="0"/>
          <a:chExt cx="0" cy="0"/>
        </a:xfrm>
      </p:grpSpPr>
      <p:grpSp>
        <p:nvGrpSpPr>
          <p:cNvPr id="3139" name="Google Shape;3139;p25"/>
          <p:cNvGrpSpPr/>
          <p:nvPr/>
        </p:nvGrpSpPr>
        <p:grpSpPr>
          <a:xfrm rot="1911680">
            <a:off x="-642270" y="1993946"/>
            <a:ext cx="10425014" cy="5803563"/>
            <a:chOff x="411750" y="2489850"/>
            <a:chExt cx="3341229" cy="1860049"/>
          </a:xfrm>
        </p:grpSpPr>
        <p:sp>
          <p:nvSpPr>
            <p:cNvPr id="3140" name="Google Shape;3140;p25"/>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5"/>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5"/>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5"/>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5"/>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5"/>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5"/>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5"/>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5"/>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5"/>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5"/>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5"/>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5"/>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5"/>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5"/>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5"/>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5"/>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5"/>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5"/>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5"/>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5"/>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5"/>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5"/>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5"/>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5"/>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25"/>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5"/>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5"/>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5"/>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5"/>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5"/>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5"/>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2" name="Google Shape;3172;p25"/>
          <p:cNvGrpSpPr/>
          <p:nvPr/>
        </p:nvGrpSpPr>
        <p:grpSpPr>
          <a:xfrm>
            <a:off x="367100" y="3395913"/>
            <a:ext cx="37200" cy="2435125"/>
            <a:chOff x="367100" y="2392375"/>
            <a:chExt cx="37200" cy="2435125"/>
          </a:xfrm>
        </p:grpSpPr>
        <p:sp>
          <p:nvSpPr>
            <p:cNvPr id="3173" name="Google Shape;3173;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25"/>
          <p:cNvGrpSpPr/>
          <p:nvPr/>
        </p:nvGrpSpPr>
        <p:grpSpPr>
          <a:xfrm>
            <a:off x="1496950" y="4733550"/>
            <a:ext cx="37200" cy="833425"/>
            <a:chOff x="367100" y="2392375"/>
            <a:chExt cx="37200" cy="833425"/>
          </a:xfrm>
        </p:grpSpPr>
        <p:sp>
          <p:nvSpPr>
            <p:cNvPr id="3176" name="Google Shape;3176;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25"/>
          <p:cNvGrpSpPr/>
          <p:nvPr/>
        </p:nvGrpSpPr>
        <p:grpSpPr>
          <a:xfrm>
            <a:off x="995688" y="4724625"/>
            <a:ext cx="37200" cy="1232425"/>
            <a:chOff x="367100" y="2392375"/>
            <a:chExt cx="37200" cy="1232425"/>
          </a:xfrm>
        </p:grpSpPr>
        <p:sp>
          <p:nvSpPr>
            <p:cNvPr id="3179" name="Google Shape;3179;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25"/>
          <p:cNvGrpSpPr/>
          <p:nvPr/>
        </p:nvGrpSpPr>
        <p:grpSpPr>
          <a:xfrm>
            <a:off x="1733350" y="4695513"/>
            <a:ext cx="37200" cy="833425"/>
            <a:chOff x="367100" y="2392375"/>
            <a:chExt cx="37200" cy="833425"/>
          </a:xfrm>
        </p:grpSpPr>
        <p:sp>
          <p:nvSpPr>
            <p:cNvPr id="3182" name="Google Shape;3182;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25"/>
          <p:cNvGrpSpPr/>
          <p:nvPr/>
        </p:nvGrpSpPr>
        <p:grpSpPr>
          <a:xfrm>
            <a:off x="8607850" y="3557063"/>
            <a:ext cx="37200" cy="2435125"/>
            <a:chOff x="367100" y="2392375"/>
            <a:chExt cx="37200" cy="2435125"/>
          </a:xfrm>
        </p:grpSpPr>
        <p:sp>
          <p:nvSpPr>
            <p:cNvPr id="3185" name="Google Shape;3185;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25"/>
          <p:cNvGrpSpPr/>
          <p:nvPr/>
        </p:nvGrpSpPr>
        <p:grpSpPr>
          <a:xfrm>
            <a:off x="658425" y="4576075"/>
            <a:ext cx="37200" cy="1232425"/>
            <a:chOff x="367100" y="2392375"/>
            <a:chExt cx="37200" cy="1232425"/>
          </a:xfrm>
        </p:grpSpPr>
        <p:sp>
          <p:nvSpPr>
            <p:cNvPr id="3188" name="Google Shape;3188;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25"/>
          <p:cNvGrpSpPr/>
          <p:nvPr/>
        </p:nvGrpSpPr>
        <p:grpSpPr>
          <a:xfrm>
            <a:off x="3527900" y="5000325"/>
            <a:ext cx="37200" cy="833425"/>
            <a:chOff x="367100" y="2392375"/>
            <a:chExt cx="37200" cy="833425"/>
          </a:xfrm>
        </p:grpSpPr>
        <p:sp>
          <p:nvSpPr>
            <p:cNvPr id="3191" name="Google Shape;3191;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25"/>
          <p:cNvGrpSpPr/>
          <p:nvPr/>
        </p:nvGrpSpPr>
        <p:grpSpPr>
          <a:xfrm>
            <a:off x="2347800" y="4836313"/>
            <a:ext cx="37200" cy="833425"/>
            <a:chOff x="367100" y="2392375"/>
            <a:chExt cx="37200" cy="833425"/>
          </a:xfrm>
        </p:grpSpPr>
        <p:sp>
          <p:nvSpPr>
            <p:cNvPr id="3194" name="Google Shape;3194;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25"/>
          <p:cNvGrpSpPr/>
          <p:nvPr/>
        </p:nvGrpSpPr>
        <p:grpSpPr>
          <a:xfrm>
            <a:off x="7259438" y="4961888"/>
            <a:ext cx="37200" cy="833425"/>
            <a:chOff x="367100" y="2392375"/>
            <a:chExt cx="37200" cy="833425"/>
          </a:xfrm>
        </p:grpSpPr>
        <p:sp>
          <p:nvSpPr>
            <p:cNvPr id="3197" name="Google Shape;3197;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25"/>
          <p:cNvGrpSpPr/>
          <p:nvPr/>
        </p:nvGrpSpPr>
        <p:grpSpPr>
          <a:xfrm>
            <a:off x="5876450" y="5025588"/>
            <a:ext cx="37200" cy="833425"/>
            <a:chOff x="367100" y="2392375"/>
            <a:chExt cx="37200" cy="833425"/>
          </a:xfrm>
        </p:grpSpPr>
        <p:sp>
          <p:nvSpPr>
            <p:cNvPr id="3200" name="Google Shape;3200;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25"/>
          <p:cNvGrpSpPr/>
          <p:nvPr/>
        </p:nvGrpSpPr>
        <p:grpSpPr>
          <a:xfrm>
            <a:off x="5087700" y="4924113"/>
            <a:ext cx="37200" cy="833425"/>
            <a:chOff x="367100" y="2392375"/>
            <a:chExt cx="37200" cy="833425"/>
          </a:xfrm>
        </p:grpSpPr>
        <p:sp>
          <p:nvSpPr>
            <p:cNvPr id="3203" name="Google Shape;3203;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25"/>
          <p:cNvGrpSpPr/>
          <p:nvPr/>
        </p:nvGrpSpPr>
        <p:grpSpPr>
          <a:xfrm>
            <a:off x="6722900" y="5003300"/>
            <a:ext cx="37200" cy="1232425"/>
            <a:chOff x="367100" y="2392375"/>
            <a:chExt cx="37200" cy="1232425"/>
          </a:xfrm>
        </p:grpSpPr>
        <p:sp>
          <p:nvSpPr>
            <p:cNvPr id="3206" name="Google Shape;3206;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25"/>
          <p:cNvGrpSpPr/>
          <p:nvPr/>
        </p:nvGrpSpPr>
        <p:grpSpPr>
          <a:xfrm>
            <a:off x="7961675" y="4576075"/>
            <a:ext cx="37200" cy="833425"/>
            <a:chOff x="367100" y="2392375"/>
            <a:chExt cx="37200" cy="833425"/>
          </a:xfrm>
        </p:grpSpPr>
        <p:sp>
          <p:nvSpPr>
            <p:cNvPr id="3209" name="Google Shape;320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25"/>
          <p:cNvGrpSpPr/>
          <p:nvPr/>
        </p:nvGrpSpPr>
        <p:grpSpPr>
          <a:xfrm>
            <a:off x="8312775" y="4639538"/>
            <a:ext cx="37200" cy="833425"/>
            <a:chOff x="367100" y="2392375"/>
            <a:chExt cx="37200" cy="833425"/>
          </a:xfrm>
        </p:grpSpPr>
        <p:sp>
          <p:nvSpPr>
            <p:cNvPr id="3212" name="Google Shape;3212;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25"/>
          <p:cNvGrpSpPr/>
          <p:nvPr/>
        </p:nvGrpSpPr>
        <p:grpSpPr>
          <a:xfrm>
            <a:off x="8994688" y="4376575"/>
            <a:ext cx="37200" cy="1232425"/>
            <a:chOff x="367100" y="2392375"/>
            <a:chExt cx="37200" cy="1232425"/>
          </a:xfrm>
        </p:grpSpPr>
        <p:sp>
          <p:nvSpPr>
            <p:cNvPr id="3215" name="Google Shape;321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25"/>
          <p:cNvGrpSpPr/>
          <p:nvPr/>
        </p:nvGrpSpPr>
        <p:grpSpPr>
          <a:xfrm>
            <a:off x="179163" y="4158425"/>
            <a:ext cx="37200" cy="1232425"/>
            <a:chOff x="367100" y="2392375"/>
            <a:chExt cx="37200" cy="1232425"/>
          </a:xfrm>
        </p:grpSpPr>
        <p:sp>
          <p:nvSpPr>
            <p:cNvPr id="3218" name="Google Shape;3218;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25"/>
          <p:cNvGrpSpPr/>
          <p:nvPr/>
        </p:nvGrpSpPr>
        <p:grpSpPr>
          <a:xfrm>
            <a:off x="4435463" y="5076500"/>
            <a:ext cx="37200" cy="833425"/>
            <a:chOff x="367100" y="2392375"/>
            <a:chExt cx="37200" cy="833425"/>
          </a:xfrm>
        </p:grpSpPr>
        <p:sp>
          <p:nvSpPr>
            <p:cNvPr id="3221" name="Google Shape;3221;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25"/>
          <p:cNvGrpSpPr/>
          <p:nvPr/>
        </p:nvGrpSpPr>
        <p:grpSpPr>
          <a:xfrm>
            <a:off x="3121763" y="4496025"/>
            <a:ext cx="37200" cy="1232425"/>
            <a:chOff x="367100" y="2392375"/>
            <a:chExt cx="37200" cy="1232425"/>
          </a:xfrm>
        </p:grpSpPr>
        <p:sp>
          <p:nvSpPr>
            <p:cNvPr id="3224" name="Google Shape;3224;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25"/>
          <p:cNvGrpSpPr/>
          <p:nvPr/>
        </p:nvGrpSpPr>
        <p:grpSpPr>
          <a:xfrm>
            <a:off x="542463" y="3775225"/>
            <a:ext cx="37200" cy="2435125"/>
            <a:chOff x="367100" y="2392375"/>
            <a:chExt cx="37200" cy="2435125"/>
          </a:xfrm>
        </p:grpSpPr>
        <p:sp>
          <p:nvSpPr>
            <p:cNvPr id="3227" name="Google Shape;322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25"/>
          <p:cNvGrpSpPr/>
          <p:nvPr/>
        </p:nvGrpSpPr>
        <p:grpSpPr>
          <a:xfrm>
            <a:off x="5937800" y="4199463"/>
            <a:ext cx="37200" cy="2435125"/>
            <a:chOff x="367100" y="2392375"/>
            <a:chExt cx="37200" cy="2435125"/>
          </a:xfrm>
        </p:grpSpPr>
        <p:sp>
          <p:nvSpPr>
            <p:cNvPr id="3230" name="Google Shape;323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25"/>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25"/>
          <p:cNvGrpSpPr/>
          <p:nvPr/>
        </p:nvGrpSpPr>
        <p:grpSpPr>
          <a:xfrm>
            <a:off x="8743938" y="3932700"/>
            <a:ext cx="37200" cy="2435125"/>
            <a:chOff x="367100" y="2392375"/>
            <a:chExt cx="37200" cy="2435125"/>
          </a:xfrm>
        </p:grpSpPr>
        <p:sp>
          <p:nvSpPr>
            <p:cNvPr id="3234" name="Google Shape;323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25"/>
          <p:cNvGrpSpPr/>
          <p:nvPr/>
        </p:nvGrpSpPr>
        <p:grpSpPr>
          <a:xfrm>
            <a:off x="8880050" y="3093813"/>
            <a:ext cx="37200" cy="2435125"/>
            <a:chOff x="367100" y="2392375"/>
            <a:chExt cx="37200" cy="2435125"/>
          </a:xfrm>
        </p:grpSpPr>
        <p:sp>
          <p:nvSpPr>
            <p:cNvPr id="3237" name="Google Shape;323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25"/>
          <p:cNvGrpSpPr/>
          <p:nvPr/>
        </p:nvGrpSpPr>
        <p:grpSpPr>
          <a:xfrm>
            <a:off x="3407038" y="4060475"/>
            <a:ext cx="37200" cy="2435125"/>
            <a:chOff x="367100" y="2392375"/>
            <a:chExt cx="37200" cy="2435125"/>
          </a:xfrm>
        </p:grpSpPr>
        <p:sp>
          <p:nvSpPr>
            <p:cNvPr id="3240" name="Google Shape;324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25"/>
          <p:cNvGrpSpPr/>
          <p:nvPr/>
        </p:nvGrpSpPr>
        <p:grpSpPr>
          <a:xfrm>
            <a:off x="5684350" y="4024275"/>
            <a:ext cx="37200" cy="2435125"/>
            <a:chOff x="367100" y="2392375"/>
            <a:chExt cx="37200" cy="2435125"/>
          </a:xfrm>
        </p:grpSpPr>
        <p:sp>
          <p:nvSpPr>
            <p:cNvPr id="3243" name="Google Shape;3243;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5" name="Google Shape;3245;p25"/>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5"/>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7" name="Google Shape;3247;p25"/>
          <p:cNvSpPr txBox="1"/>
          <p:nvPr>
            <p:ph idx="2" type="title"/>
          </p:nvPr>
        </p:nvSpPr>
        <p:spPr>
          <a:xfrm>
            <a:off x="905750"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8" name="Google Shape;3248;p25"/>
          <p:cNvSpPr txBox="1"/>
          <p:nvPr>
            <p:ph idx="1" type="subTitle"/>
          </p:nvPr>
        </p:nvSpPr>
        <p:spPr>
          <a:xfrm>
            <a:off x="905750"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49" name="Google Shape;3249;p25"/>
          <p:cNvSpPr txBox="1"/>
          <p:nvPr>
            <p:ph idx="3" type="title"/>
          </p:nvPr>
        </p:nvSpPr>
        <p:spPr>
          <a:xfrm>
            <a:off x="3452462"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50" name="Google Shape;3250;p25"/>
          <p:cNvSpPr txBox="1"/>
          <p:nvPr>
            <p:ph idx="4" type="subTitle"/>
          </p:nvPr>
        </p:nvSpPr>
        <p:spPr>
          <a:xfrm>
            <a:off x="3452452"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51" name="Google Shape;3251;p25"/>
          <p:cNvSpPr txBox="1"/>
          <p:nvPr>
            <p:ph idx="5" type="title"/>
          </p:nvPr>
        </p:nvSpPr>
        <p:spPr>
          <a:xfrm>
            <a:off x="5999175"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52" name="Google Shape;3252;p25"/>
          <p:cNvSpPr txBox="1"/>
          <p:nvPr>
            <p:ph idx="6" type="subTitle"/>
          </p:nvPr>
        </p:nvSpPr>
        <p:spPr>
          <a:xfrm>
            <a:off x="5999180"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53" name="Google Shape;3253;p25"/>
          <p:cNvSpPr txBox="1"/>
          <p:nvPr>
            <p:ph hasCustomPrompt="1" idx="7" type="title"/>
          </p:nvPr>
        </p:nvSpPr>
        <p:spPr>
          <a:xfrm>
            <a:off x="1436850" y="2659450"/>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54" name="Google Shape;3254;p25"/>
          <p:cNvSpPr txBox="1"/>
          <p:nvPr>
            <p:ph hasCustomPrompt="1" idx="8" type="title"/>
          </p:nvPr>
        </p:nvSpPr>
        <p:spPr>
          <a:xfrm>
            <a:off x="3981875"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55" name="Google Shape;3255;p25"/>
          <p:cNvSpPr txBox="1"/>
          <p:nvPr>
            <p:ph hasCustomPrompt="1" idx="9" type="title"/>
          </p:nvPr>
        </p:nvSpPr>
        <p:spPr>
          <a:xfrm>
            <a:off x="6526900"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56" name="Google Shape;325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_1">
    <p:spTree>
      <p:nvGrpSpPr>
        <p:cNvPr id="3257" name="Shape 3257"/>
        <p:cNvGrpSpPr/>
        <p:nvPr/>
      </p:nvGrpSpPr>
      <p:grpSpPr>
        <a:xfrm>
          <a:off x="0" y="0"/>
          <a:ext cx="0" cy="0"/>
          <a:chOff x="0" y="0"/>
          <a:chExt cx="0" cy="0"/>
        </a:xfrm>
      </p:grpSpPr>
      <p:grpSp>
        <p:nvGrpSpPr>
          <p:cNvPr id="3258" name="Google Shape;3258;p26"/>
          <p:cNvGrpSpPr/>
          <p:nvPr/>
        </p:nvGrpSpPr>
        <p:grpSpPr>
          <a:xfrm rot="-10307579">
            <a:off x="-7971919" y="3607753"/>
            <a:ext cx="12403428" cy="1705735"/>
            <a:chOff x="862259" y="3765588"/>
            <a:chExt cx="7268444" cy="1159289"/>
          </a:xfrm>
        </p:grpSpPr>
        <p:sp>
          <p:nvSpPr>
            <p:cNvPr id="3259" name="Google Shape;3259;p2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26"/>
          <p:cNvGrpSpPr/>
          <p:nvPr/>
        </p:nvGrpSpPr>
        <p:grpSpPr>
          <a:xfrm rot="-475727">
            <a:off x="3070135" y="4205377"/>
            <a:ext cx="12403699" cy="1705744"/>
            <a:chOff x="862259" y="3765588"/>
            <a:chExt cx="7268444" cy="1159289"/>
          </a:xfrm>
        </p:grpSpPr>
        <p:sp>
          <p:nvSpPr>
            <p:cNvPr id="3276" name="Google Shape;3276;p2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2" name="Google Shape;3292;p26"/>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6"/>
          <p:cNvSpPr/>
          <p:nvPr/>
        </p:nvSpPr>
        <p:spPr>
          <a:xfrm>
            <a:off x="363092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6"/>
          <p:cNvSpPr/>
          <p:nvPr/>
        </p:nvSpPr>
        <p:spPr>
          <a:xfrm>
            <a:off x="370250" y="4644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6"/>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6"/>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6"/>
          <p:cNvSpPr/>
          <p:nvPr/>
        </p:nvSpPr>
        <p:spPr>
          <a:xfrm>
            <a:off x="1448925" y="4776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6"/>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26"/>
          <p:cNvGrpSpPr/>
          <p:nvPr/>
        </p:nvGrpSpPr>
        <p:grpSpPr>
          <a:xfrm>
            <a:off x="367100" y="3091113"/>
            <a:ext cx="37200" cy="2435125"/>
            <a:chOff x="367100" y="2392375"/>
            <a:chExt cx="37200" cy="2435125"/>
          </a:xfrm>
        </p:grpSpPr>
        <p:sp>
          <p:nvSpPr>
            <p:cNvPr id="3300" name="Google Shape;3300;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26"/>
          <p:cNvGrpSpPr/>
          <p:nvPr/>
        </p:nvGrpSpPr>
        <p:grpSpPr>
          <a:xfrm>
            <a:off x="1496950" y="4657350"/>
            <a:ext cx="37200" cy="833425"/>
            <a:chOff x="367100" y="2392375"/>
            <a:chExt cx="37200" cy="833425"/>
          </a:xfrm>
        </p:grpSpPr>
        <p:sp>
          <p:nvSpPr>
            <p:cNvPr id="3303" name="Google Shape;3303;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6"/>
          <p:cNvGrpSpPr/>
          <p:nvPr/>
        </p:nvGrpSpPr>
        <p:grpSpPr>
          <a:xfrm>
            <a:off x="2734775" y="4698500"/>
            <a:ext cx="37200" cy="1232425"/>
            <a:chOff x="367100" y="2392375"/>
            <a:chExt cx="37200" cy="1232425"/>
          </a:xfrm>
        </p:grpSpPr>
        <p:sp>
          <p:nvSpPr>
            <p:cNvPr id="3306" name="Google Shape;3306;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26"/>
          <p:cNvGrpSpPr/>
          <p:nvPr/>
        </p:nvGrpSpPr>
        <p:grpSpPr>
          <a:xfrm>
            <a:off x="1733350" y="4619313"/>
            <a:ext cx="37200" cy="833425"/>
            <a:chOff x="367100" y="2392375"/>
            <a:chExt cx="37200" cy="833425"/>
          </a:xfrm>
        </p:grpSpPr>
        <p:sp>
          <p:nvSpPr>
            <p:cNvPr id="3309" name="Google Shape;330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26"/>
          <p:cNvGrpSpPr/>
          <p:nvPr/>
        </p:nvGrpSpPr>
        <p:grpSpPr>
          <a:xfrm>
            <a:off x="8607850" y="3252263"/>
            <a:ext cx="37200" cy="2435125"/>
            <a:chOff x="367100" y="2392375"/>
            <a:chExt cx="37200" cy="2435125"/>
          </a:xfrm>
        </p:grpSpPr>
        <p:sp>
          <p:nvSpPr>
            <p:cNvPr id="3312" name="Google Shape;3312;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26"/>
          <p:cNvGrpSpPr/>
          <p:nvPr/>
        </p:nvGrpSpPr>
        <p:grpSpPr>
          <a:xfrm>
            <a:off x="1050225" y="4724625"/>
            <a:ext cx="37200" cy="1232425"/>
            <a:chOff x="367100" y="2392375"/>
            <a:chExt cx="37200" cy="1232425"/>
          </a:xfrm>
        </p:grpSpPr>
        <p:sp>
          <p:nvSpPr>
            <p:cNvPr id="3315" name="Google Shape;3315;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26"/>
          <p:cNvGrpSpPr/>
          <p:nvPr/>
        </p:nvGrpSpPr>
        <p:grpSpPr>
          <a:xfrm>
            <a:off x="3527900" y="4695525"/>
            <a:ext cx="37200" cy="833425"/>
            <a:chOff x="367100" y="2392375"/>
            <a:chExt cx="37200" cy="833425"/>
          </a:xfrm>
        </p:grpSpPr>
        <p:sp>
          <p:nvSpPr>
            <p:cNvPr id="3318" name="Google Shape;3318;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26"/>
          <p:cNvGrpSpPr/>
          <p:nvPr/>
        </p:nvGrpSpPr>
        <p:grpSpPr>
          <a:xfrm>
            <a:off x="2347800" y="4760113"/>
            <a:ext cx="37200" cy="833425"/>
            <a:chOff x="367100" y="2392375"/>
            <a:chExt cx="37200" cy="833425"/>
          </a:xfrm>
        </p:grpSpPr>
        <p:sp>
          <p:nvSpPr>
            <p:cNvPr id="3321" name="Google Shape;3321;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26"/>
          <p:cNvGrpSpPr/>
          <p:nvPr/>
        </p:nvGrpSpPr>
        <p:grpSpPr>
          <a:xfrm>
            <a:off x="7259438" y="4657088"/>
            <a:ext cx="37200" cy="833425"/>
            <a:chOff x="367100" y="2392375"/>
            <a:chExt cx="37200" cy="833425"/>
          </a:xfrm>
        </p:grpSpPr>
        <p:sp>
          <p:nvSpPr>
            <p:cNvPr id="3324" name="Google Shape;3324;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26"/>
          <p:cNvGrpSpPr/>
          <p:nvPr/>
        </p:nvGrpSpPr>
        <p:grpSpPr>
          <a:xfrm>
            <a:off x="5876450" y="4720788"/>
            <a:ext cx="37200" cy="833425"/>
            <a:chOff x="367100" y="2392375"/>
            <a:chExt cx="37200" cy="833425"/>
          </a:xfrm>
        </p:grpSpPr>
        <p:sp>
          <p:nvSpPr>
            <p:cNvPr id="3327" name="Google Shape;3327;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26"/>
          <p:cNvGrpSpPr/>
          <p:nvPr/>
        </p:nvGrpSpPr>
        <p:grpSpPr>
          <a:xfrm>
            <a:off x="5087700" y="4847913"/>
            <a:ext cx="37200" cy="833425"/>
            <a:chOff x="367100" y="2392375"/>
            <a:chExt cx="37200" cy="833425"/>
          </a:xfrm>
        </p:grpSpPr>
        <p:sp>
          <p:nvSpPr>
            <p:cNvPr id="3330" name="Google Shape;3330;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26"/>
          <p:cNvGrpSpPr/>
          <p:nvPr/>
        </p:nvGrpSpPr>
        <p:grpSpPr>
          <a:xfrm>
            <a:off x="6722900" y="4698500"/>
            <a:ext cx="37200" cy="1232425"/>
            <a:chOff x="367100" y="2392375"/>
            <a:chExt cx="37200" cy="1232425"/>
          </a:xfrm>
        </p:grpSpPr>
        <p:sp>
          <p:nvSpPr>
            <p:cNvPr id="3333" name="Google Shape;3333;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6"/>
          <p:cNvGrpSpPr/>
          <p:nvPr/>
        </p:nvGrpSpPr>
        <p:grpSpPr>
          <a:xfrm>
            <a:off x="8077550" y="4695525"/>
            <a:ext cx="37200" cy="833425"/>
            <a:chOff x="367100" y="2392375"/>
            <a:chExt cx="37200" cy="833425"/>
          </a:xfrm>
        </p:grpSpPr>
        <p:sp>
          <p:nvSpPr>
            <p:cNvPr id="3336" name="Google Shape;3336;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26"/>
          <p:cNvGrpSpPr/>
          <p:nvPr/>
        </p:nvGrpSpPr>
        <p:grpSpPr>
          <a:xfrm>
            <a:off x="8743950" y="4499863"/>
            <a:ext cx="37200" cy="833425"/>
            <a:chOff x="367100" y="2392375"/>
            <a:chExt cx="37200" cy="833425"/>
          </a:xfrm>
        </p:grpSpPr>
        <p:sp>
          <p:nvSpPr>
            <p:cNvPr id="3339" name="Google Shape;333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26"/>
          <p:cNvGrpSpPr/>
          <p:nvPr/>
        </p:nvGrpSpPr>
        <p:grpSpPr>
          <a:xfrm>
            <a:off x="8994688" y="4071775"/>
            <a:ext cx="37200" cy="1232425"/>
            <a:chOff x="367100" y="2392375"/>
            <a:chExt cx="37200" cy="1232425"/>
          </a:xfrm>
        </p:grpSpPr>
        <p:sp>
          <p:nvSpPr>
            <p:cNvPr id="3342" name="Google Shape;334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4" name="Google Shape;3344;p26"/>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26"/>
          <p:cNvGrpSpPr/>
          <p:nvPr/>
        </p:nvGrpSpPr>
        <p:grpSpPr>
          <a:xfrm>
            <a:off x="179163" y="3853625"/>
            <a:ext cx="37200" cy="1232425"/>
            <a:chOff x="367100" y="2392375"/>
            <a:chExt cx="37200" cy="1232425"/>
          </a:xfrm>
        </p:grpSpPr>
        <p:sp>
          <p:nvSpPr>
            <p:cNvPr id="3346" name="Google Shape;3346;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26"/>
          <p:cNvGrpSpPr/>
          <p:nvPr/>
        </p:nvGrpSpPr>
        <p:grpSpPr>
          <a:xfrm>
            <a:off x="4435463" y="4771700"/>
            <a:ext cx="37200" cy="833425"/>
            <a:chOff x="367100" y="2392375"/>
            <a:chExt cx="37200" cy="833425"/>
          </a:xfrm>
        </p:grpSpPr>
        <p:sp>
          <p:nvSpPr>
            <p:cNvPr id="3349" name="Google Shape;334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26"/>
          <p:cNvGrpSpPr/>
          <p:nvPr/>
        </p:nvGrpSpPr>
        <p:grpSpPr>
          <a:xfrm>
            <a:off x="3121763" y="4724625"/>
            <a:ext cx="37200" cy="1232425"/>
            <a:chOff x="367100" y="2392375"/>
            <a:chExt cx="37200" cy="1232425"/>
          </a:xfrm>
        </p:grpSpPr>
        <p:sp>
          <p:nvSpPr>
            <p:cNvPr id="3352" name="Google Shape;335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26"/>
          <p:cNvGrpSpPr/>
          <p:nvPr/>
        </p:nvGrpSpPr>
        <p:grpSpPr>
          <a:xfrm>
            <a:off x="512763" y="4227475"/>
            <a:ext cx="37200" cy="2435125"/>
            <a:chOff x="367100" y="2392375"/>
            <a:chExt cx="37200" cy="2435125"/>
          </a:xfrm>
        </p:grpSpPr>
        <p:sp>
          <p:nvSpPr>
            <p:cNvPr id="3355" name="Google Shape;3355;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26"/>
          <p:cNvGrpSpPr/>
          <p:nvPr/>
        </p:nvGrpSpPr>
        <p:grpSpPr>
          <a:xfrm>
            <a:off x="6400500" y="4846838"/>
            <a:ext cx="37200" cy="2435125"/>
            <a:chOff x="367100" y="2392375"/>
            <a:chExt cx="37200" cy="2435125"/>
          </a:xfrm>
        </p:grpSpPr>
        <p:sp>
          <p:nvSpPr>
            <p:cNvPr id="3358" name="Google Shape;3358;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0" name="Google Shape;3360;p26"/>
          <p:cNvSpPr/>
          <p:nvPr/>
        </p:nvSpPr>
        <p:spPr>
          <a:xfrm>
            <a:off x="2148550" y="487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1" name="Google Shape;3361;p26"/>
          <p:cNvGrpSpPr/>
          <p:nvPr/>
        </p:nvGrpSpPr>
        <p:grpSpPr>
          <a:xfrm>
            <a:off x="7679063" y="4681925"/>
            <a:ext cx="37200" cy="2435125"/>
            <a:chOff x="367100" y="2392375"/>
            <a:chExt cx="37200" cy="2435125"/>
          </a:xfrm>
        </p:grpSpPr>
        <p:sp>
          <p:nvSpPr>
            <p:cNvPr id="3362" name="Google Shape;3362;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26"/>
          <p:cNvGrpSpPr/>
          <p:nvPr/>
        </p:nvGrpSpPr>
        <p:grpSpPr>
          <a:xfrm>
            <a:off x="8880050" y="2789013"/>
            <a:ext cx="37200" cy="2435125"/>
            <a:chOff x="367100" y="2392375"/>
            <a:chExt cx="37200" cy="2435125"/>
          </a:xfrm>
        </p:grpSpPr>
        <p:sp>
          <p:nvSpPr>
            <p:cNvPr id="3365" name="Google Shape;3365;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7" name="Google Shape;3367;p26"/>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68" name="Google Shape;3368;p26"/>
          <p:cNvSpPr txBox="1"/>
          <p:nvPr>
            <p:ph idx="2" type="title"/>
          </p:nvPr>
        </p:nvSpPr>
        <p:spPr>
          <a:xfrm>
            <a:off x="753350"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9" name="Google Shape;3369;p26"/>
          <p:cNvSpPr txBox="1"/>
          <p:nvPr>
            <p:ph idx="1" type="subTitle"/>
          </p:nvPr>
        </p:nvSpPr>
        <p:spPr>
          <a:xfrm>
            <a:off x="753350"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0" name="Google Shape;3370;p26"/>
          <p:cNvSpPr txBox="1"/>
          <p:nvPr>
            <p:ph idx="3" type="title"/>
          </p:nvPr>
        </p:nvSpPr>
        <p:spPr>
          <a:xfrm>
            <a:off x="3452449"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71" name="Google Shape;3371;p26"/>
          <p:cNvSpPr txBox="1"/>
          <p:nvPr>
            <p:ph idx="4" type="subTitle"/>
          </p:nvPr>
        </p:nvSpPr>
        <p:spPr>
          <a:xfrm>
            <a:off x="3452464"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2" name="Google Shape;3372;p26"/>
          <p:cNvSpPr txBox="1"/>
          <p:nvPr>
            <p:ph idx="5" type="title"/>
          </p:nvPr>
        </p:nvSpPr>
        <p:spPr>
          <a:xfrm>
            <a:off x="6151576"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73" name="Google Shape;3373;p26"/>
          <p:cNvSpPr txBox="1"/>
          <p:nvPr>
            <p:ph idx="6" type="subTitle"/>
          </p:nvPr>
        </p:nvSpPr>
        <p:spPr>
          <a:xfrm>
            <a:off x="6151577"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4" name="Google Shape;3374;p26"/>
          <p:cNvSpPr txBox="1"/>
          <p:nvPr>
            <p:ph hasCustomPrompt="1" idx="7" type="title"/>
          </p:nvPr>
        </p:nvSpPr>
        <p:spPr>
          <a:xfrm>
            <a:off x="753325" y="4010025"/>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75" name="Google Shape;3375;p26"/>
          <p:cNvSpPr txBox="1"/>
          <p:nvPr>
            <p:ph hasCustomPrompt="1" idx="8" type="title"/>
          </p:nvPr>
        </p:nvSpPr>
        <p:spPr>
          <a:xfrm>
            <a:off x="3450725"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76" name="Google Shape;3376;p26"/>
          <p:cNvSpPr txBox="1"/>
          <p:nvPr>
            <p:ph hasCustomPrompt="1" idx="9" type="title"/>
          </p:nvPr>
        </p:nvSpPr>
        <p:spPr>
          <a:xfrm>
            <a:off x="6151574"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77" name="Google Shape;337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78" name="Shape 3378"/>
        <p:cNvGrpSpPr/>
        <p:nvPr/>
      </p:nvGrpSpPr>
      <p:grpSpPr>
        <a:xfrm>
          <a:off x="0" y="0"/>
          <a:ext cx="0" cy="0"/>
          <a:chOff x="0" y="0"/>
          <a:chExt cx="0" cy="0"/>
        </a:xfrm>
      </p:grpSpPr>
      <p:grpSp>
        <p:nvGrpSpPr>
          <p:cNvPr id="3379" name="Google Shape;3379;p27"/>
          <p:cNvGrpSpPr/>
          <p:nvPr/>
        </p:nvGrpSpPr>
        <p:grpSpPr>
          <a:xfrm>
            <a:off x="-856368" y="4219833"/>
            <a:ext cx="10694788" cy="1705778"/>
            <a:chOff x="862259" y="3765588"/>
            <a:chExt cx="7268444" cy="1159289"/>
          </a:xfrm>
        </p:grpSpPr>
        <p:sp>
          <p:nvSpPr>
            <p:cNvPr id="3380" name="Google Shape;3380;p27"/>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7"/>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7"/>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7"/>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7"/>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7"/>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7"/>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7"/>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7"/>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7"/>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7"/>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7"/>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7"/>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7"/>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7"/>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7"/>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6" name="Google Shape;3396;p27"/>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7"/>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7"/>
          <p:cNvSpPr/>
          <p:nvPr/>
        </p:nvSpPr>
        <p:spPr>
          <a:xfrm>
            <a:off x="834050" y="4123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7"/>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7"/>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7"/>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7"/>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27"/>
          <p:cNvGrpSpPr/>
          <p:nvPr/>
        </p:nvGrpSpPr>
        <p:grpSpPr>
          <a:xfrm>
            <a:off x="367100" y="3091113"/>
            <a:ext cx="37200" cy="2435125"/>
            <a:chOff x="367100" y="2392375"/>
            <a:chExt cx="37200" cy="2435125"/>
          </a:xfrm>
        </p:grpSpPr>
        <p:sp>
          <p:nvSpPr>
            <p:cNvPr id="3404" name="Google Shape;3404;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27"/>
          <p:cNvGrpSpPr/>
          <p:nvPr/>
        </p:nvGrpSpPr>
        <p:grpSpPr>
          <a:xfrm>
            <a:off x="1496950" y="4428750"/>
            <a:ext cx="37200" cy="833425"/>
            <a:chOff x="367100" y="2392375"/>
            <a:chExt cx="37200" cy="833425"/>
          </a:xfrm>
        </p:grpSpPr>
        <p:sp>
          <p:nvSpPr>
            <p:cNvPr id="3407" name="Google Shape;3407;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27"/>
          <p:cNvGrpSpPr/>
          <p:nvPr/>
        </p:nvGrpSpPr>
        <p:grpSpPr>
          <a:xfrm>
            <a:off x="2528413" y="4710800"/>
            <a:ext cx="37200" cy="1232425"/>
            <a:chOff x="367100" y="2392375"/>
            <a:chExt cx="37200" cy="1232425"/>
          </a:xfrm>
        </p:grpSpPr>
        <p:sp>
          <p:nvSpPr>
            <p:cNvPr id="3410" name="Google Shape;3410;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27"/>
          <p:cNvGrpSpPr/>
          <p:nvPr/>
        </p:nvGrpSpPr>
        <p:grpSpPr>
          <a:xfrm>
            <a:off x="1733350" y="4695513"/>
            <a:ext cx="37200" cy="833425"/>
            <a:chOff x="367100" y="2392375"/>
            <a:chExt cx="37200" cy="833425"/>
          </a:xfrm>
        </p:grpSpPr>
        <p:sp>
          <p:nvSpPr>
            <p:cNvPr id="3413" name="Google Shape;341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27"/>
          <p:cNvGrpSpPr/>
          <p:nvPr/>
        </p:nvGrpSpPr>
        <p:grpSpPr>
          <a:xfrm>
            <a:off x="8607850" y="3252263"/>
            <a:ext cx="37200" cy="2435125"/>
            <a:chOff x="367100" y="2392375"/>
            <a:chExt cx="37200" cy="2435125"/>
          </a:xfrm>
        </p:grpSpPr>
        <p:sp>
          <p:nvSpPr>
            <p:cNvPr id="3416" name="Google Shape;3416;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27"/>
          <p:cNvGrpSpPr/>
          <p:nvPr/>
        </p:nvGrpSpPr>
        <p:grpSpPr>
          <a:xfrm>
            <a:off x="658425" y="4271275"/>
            <a:ext cx="37200" cy="1232425"/>
            <a:chOff x="367100" y="2392375"/>
            <a:chExt cx="37200" cy="1232425"/>
          </a:xfrm>
        </p:grpSpPr>
        <p:sp>
          <p:nvSpPr>
            <p:cNvPr id="3419" name="Google Shape;3419;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27"/>
          <p:cNvGrpSpPr/>
          <p:nvPr/>
        </p:nvGrpSpPr>
        <p:grpSpPr>
          <a:xfrm>
            <a:off x="3527900" y="4390725"/>
            <a:ext cx="37200" cy="833425"/>
            <a:chOff x="367100" y="2392375"/>
            <a:chExt cx="37200" cy="833425"/>
          </a:xfrm>
        </p:grpSpPr>
        <p:sp>
          <p:nvSpPr>
            <p:cNvPr id="3422" name="Google Shape;3422;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27"/>
          <p:cNvGrpSpPr/>
          <p:nvPr/>
        </p:nvGrpSpPr>
        <p:grpSpPr>
          <a:xfrm>
            <a:off x="2347800" y="4226713"/>
            <a:ext cx="37200" cy="833425"/>
            <a:chOff x="367100" y="2392375"/>
            <a:chExt cx="37200" cy="833425"/>
          </a:xfrm>
        </p:grpSpPr>
        <p:sp>
          <p:nvSpPr>
            <p:cNvPr id="3425" name="Google Shape;3425;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27"/>
          <p:cNvGrpSpPr/>
          <p:nvPr/>
        </p:nvGrpSpPr>
        <p:grpSpPr>
          <a:xfrm>
            <a:off x="7259438" y="4352288"/>
            <a:ext cx="37200" cy="833425"/>
            <a:chOff x="367100" y="2392375"/>
            <a:chExt cx="37200" cy="833425"/>
          </a:xfrm>
        </p:grpSpPr>
        <p:sp>
          <p:nvSpPr>
            <p:cNvPr id="3428" name="Google Shape;342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27"/>
          <p:cNvGrpSpPr/>
          <p:nvPr/>
        </p:nvGrpSpPr>
        <p:grpSpPr>
          <a:xfrm>
            <a:off x="5876450" y="4415988"/>
            <a:ext cx="37200" cy="833425"/>
            <a:chOff x="367100" y="2392375"/>
            <a:chExt cx="37200" cy="833425"/>
          </a:xfrm>
        </p:grpSpPr>
        <p:sp>
          <p:nvSpPr>
            <p:cNvPr id="3431" name="Google Shape;3431;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27"/>
          <p:cNvGrpSpPr/>
          <p:nvPr/>
        </p:nvGrpSpPr>
        <p:grpSpPr>
          <a:xfrm>
            <a:off x="5087700" y="4314513"/>
            <a:ext cx="37200" cy="833425"/>
            <a:chOff x="367100" y="2392375"/>
            <a:chExt cx="37200" cy="833425"/>
          </a:xfrm>
        </p:grpSpPr>
        <p:sp>
          <p:nvSpPr>
            <p:cNvPr id="3434" name="Google Shape;3434;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27"/>
          <p:cNvGrpSpPr/>
          <p:nvPr/>
        </p:nvGrpSpPr>
        <p:grpSpPr>
          <a:xfrm>
            <a:off x="6722900" y="4393700"/>
            <a:ext cx="37200" cy="1232425"/>
            <a:chOff x="367100" y="2392375"/>
            <a:chExt cx="37200" cy="1232425"/>
          </a:xfrm>
        </p:grpSpPr>
        <p:sp>
          <p:nvSpPr>
            <p:cNvPr id="3437" name="Google Shape;3437;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27"/>
          <p:cNvGrpSpPr/>
          <p:nvPr/>
        </p:nvGrpSpPr>
        <p:grpSpPr>
          <a:xfrm>
            <a:off x="7961675" y="4271275"/>
            <a:ext cx="37200" cy="833425"/>
            <a:chOff x="367100" y="2392375"/>
            <a:chExt cx="37200" cy="833425"/>
          </a:xfrm>
        </p:grpSpPr>
        <p:sp>
          <p:nvSpPr>
            <p:cNvPr id="3440" name="Google Shape;3440;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27"/>
          <p:cNvGrpSpPr/>
          <p:nvPr/>
        </p:nvGrpSpPr>
        <p:grpSpPr>
          <a:xfrm>
            <a:off x="8312775" y="4334738"/>
            <a:ext cx="37200" cy="833425"/>
            <a:chOff x="367100" y="2392375"/>
            <a:chExt cx="37200" cy="833425"/>
          </a:xfrm>
        </p:grpSpPr>
        <p:sp>
          <p:nvSpPr>
            <p:cNvPr id="3443" name="Google Shape;344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27"/>
          <p:cNvGrpSpPr/>
          <p:nvPr/>
        </p:nvGrpSpPr>
        <p:grpSpPr>
          <a:xfrm>
            <a:off x="8994688" y="4071775"/>
            <a:ext cx="37200" cy="1232425"/>
            <a:chOff x="367100" y="2392375"/>
            <a:chExt cx="37200" cy="1232425"/>
          </a:xfrm>
        </p:grpSpPr>
        <p:sp>
          <p:nvSpPr>
            <p:cNvPr id="3446" name="Google Shape;3446;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27"/>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27"/>
          <p:cNvGrpSpPr/>
          <p:nvPr/>
        </p:nvGrpSpPr>
        <p:grpSpPr>
          <a:xfrm>
            <a:off x="179163" y="3853625"/>
            <a:ext cx="37200" cy="1232425"/>
            <a:chOff x="367100" y="2392375"/>
            <a:chExt cx="37200" cy="1232425"/>
          </a:xfrm>
        </p:grpSpPr>
        <p:sp>
          <p:nvSpPr>
            <p:cNvPr id="3450" name="Google Shape;3450;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27"/>
          <p:cNvGrpSpPr/>
          <p:nvPr/>
        </p:nvGrpSpPr>
        <p:grpSpPr>
          <a:xfrm>
            <a:off x="4435463" y="4466900"/>
            <a:ext cx="37200" cy="833425"/>
            <a:chOff x="367100" y="2392375"/>
            <a:chExt cx="37200" cy="833425"/>
          </a:xfrm>
        </p:grpSpPr>
        <p:sp>
          <p:nvSpPr>
            <p:cNvPr id="3453" name="Google Shape;345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27"/>
          <p:cNvGrpSpPr/>
          <p:nvPr/>
        </p:nvGrpSpPr>
        <p:grpSpPr>
          <a:xfrm>
            <a:off x="3121763" y="4191225"/>
            <a:ext cx="37200" cy="1232425"/>
            <a:chOff x="367100" y="2392375"/>
            <a:chExt cx="37200" cy="1232425"/>
          </a:xfrm>
        </p:grpSpPr>
        <p:sp>
          <p:nvSpPr>
            <p:cNvPr id="3456" name="Google Shape;3456;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27"/>
          <p:cNvGrpSpPr/>
          <p:nvPr/>
        </p:nvGrpSpPr>
        <p:grpSpPr>
          <a:xfrm>
            <a:off x="924975" y="4289075"/>
            <a:ext cx="37200" cy="2435125"/>
            <a:chOff x="367100" y="2392375"/>
            <a:chExt cx="37200" cy="2435125"/>
          </a:xfrm>
        </p:grpSpPr>
        <p:sp>
          <p:nvSpPr>
            <p:cNvPr id="3459" name="Google Shape;3459;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27"/>
          <p:cNvGrpSpPr/>
          <p:nvPr/>
        </p:nvGrpSpPr>
        <p:grpSpPr>
          <a:xfrm>
            <a:off x="6400500" y="4313438"/>
            <a:ext cx="37200" cy="2435125"/>
            <a:chOff x="367100" y="2392375"/>
            <a:chExt cx="37200" cy="2435125"/>
          </a:xfrm>
        </p:grpSpPr>
        <p:sp>
          <p:nvSpPr>
            <p:cNvPr id="3462" name="Google Shape;3462;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4" name="Google Shape;3464;p2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27"/>
          <p:cNvGrpSpPr/>
          <p:nvPr/>
        </p:nvGrpSpPr>
        <p:grpSpPr>
          <a:xfrm>
            <a:off x="7679063" y="4377125"/>
            <a:ext cx="37200" cy="2435125"/>
            <a:chOff x="367100" y="2392375"/>
            <a:chExt cx="37200" cy="2435125"/>
          </a:xfrm>
        </p:grpSpPr>
        <p:sp>
          <p:nvSpPr>
            <p:cNvPr id="3466" name="Google Shape;3466;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27"/>
          <p:cNvGrpSpPr/>
          <p:nvPr/>
        </p:nvGrpSpPr>
        <p:grpSpPr>
          <a:xfrm>
            <a:off x="8880050" y="2789013"/>
            <a:ext cx="37200" cy="2435125"/>
            <a:chOff x="367100" y="2392375"/>
            <a:chExt cx="37200" cy="2435125"/>
          </a:xfrm>
        </p:grpSpPr>
        <p:sp>
          <p:nvSpPr>
            <p:cNvPr id="3469" name="Google Shape;3469;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1" name="Google Shape;3471;p2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72" name="Google Shape;3472;p27"/>
          <p:cNvSpPr txBox="1"/>
          <p:nvPr>
            <p:ph idx="2" type="title"/>
          </p:nvPr>
        </p:nvSpPr>
        <p:spPr>
          <a:xfrm>
            <a:off x="628650"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73" name="Google Shape;3473;p27"/>
          <p:cNvSpPr txBox="1"/>
          <p:nvPr>
            <p:ph idx="1" type="subTitle"/>
          </p:nvPr>
        </p:nvSpPr>
        <p:spPr>
          <a:xfrm>
            <a:off x="628650"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4" name="Google Shape;3474;p27"/>
          <p:cNvSpPr txBox="1"/>
          <p:nvPr>
            <p:ph idx="3" type="title"/>
          </p:nvPr>
        </p:nvSpPr>
        <p:spPr>
          <a:xfrm>
            <a:off x="6537176"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75" name="Google Shape;3475;p27"/>
          <p:cNvSpPr txBox="1"/>
          <p:nvPr>
            <p:ph idx="4" type="subTitle"/>
          </p:nvPr>
        </p:nvSpPr>
        <p:spPr>
          <a:xfrm>
            <a:off x="6537176" y="3268329"/>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6" name="Google Shape;3476;p27"/>
          <p:cNvSpPr txBox="1"/>
          <p:nvPr>
            <p:ph idx="5" type="title"/>
          </p:nvPr>
        </p:nvSpPr>
        <p:spPr>
          <a:xfrm>
            <a:off x="2598159"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77" name="Google Shape;3477;p27"/>
          <p:cNvSpPr txBox="1"/>
          <p:nvPr>
            <p:ph idx="6" type="subTitle"/>
          </p:nvPr>
        </p:nvSpPr>
        <p:spPr>
          <a:xfrm>
            <a:off x="2598159"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8" name="Google Shape;3478;p27"/>
          <p:cNvSpPr txBox="1"/>
          <p:nvPr>
            <p:ph idx="7" type="title"/>
          </p:nvPr>
        </p:nvSpPr>
        <p:spPr>
          <a:xfrm>
            <a:off x="4567667"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79" name="Google Shape;3479;p27"/>
          <p:cNvSpPr txBox="1"/>
          <p:nvPr>
            <p:ph idx="8" type="subTitle"/>
          </p:nvPr>
        </p:nvSpPr>
        <p:spPr>
          <a:xfrm>
            <a:off x="4567667"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0" name="Google Shape;348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81" name="Shape 3481"/>
        <p:cNvGrpSpPr/>
        <p:nvPr/>
      </p:nvGrpSpPr>
      <p:grpSpPr>
        <a:xfrm>
          <a:off x="0" y="0"/>
          <a:ext cx="0" cy="0"/>
          <a:chOff x="0" y="0"/>
          <a:chExt cx="0" cy="0"/>
        </a:xfrm>
      </p:grpSpPr>
      <p:grpSp>
        <p:nvGrpSpPr>
          <p:cNvPr id="3482" name="Google Shape;3482;p28"/>
          <p:cNvGrpSpPr/>
          <p:nvPr/>
        </p:nvGrpSpPr>
        <p:grpSpPr>
          <a:xfrm>
            <a:off x="-1088541" y="4634028"/>
            <a:ext cx="10985526" cy="1752149"/>
            <a:chOff x="862259" y="3765588"/>
            <a:chExt cx="7268444" cy="1159289"/>
          </a:xfrm>
        </p:grpSpPr>
        <p:sp>
          <p:nvSpPr>
            <p:cNvPr id="3483" name="Google Shape;3483;p2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9" name="Google Shape;3499;p28"/>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8"/>
          <p:cNvSpPr/>
          <p:nvPr/>
        </p:nvSpPr>
        <p:spPr>
          <a:xfrm>
            <a:off x="3175700"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8"/>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8"/>
          <p:cNvSpPr/>
          <p:nvPr/>
        </p:nvSpPr>
        <p:spPr>
          <a:xfrm>
            <a:off x="7733625" y="4174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8"/>
          <p:cNvSpPr/>
          <p:nvPr/>
        </p:nvSpPr>
        <p:spPr>
          <a:xfrm>
            <a:off x="1448925" y="4928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8"/>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5" name="Google Shape;3505;p28"/>
          <p:cNvGrpSpPr/>
          <p:nvPr/>
        </p:nvGrpSpPr>
        <p:grpSpPr>
          <a:xfrm>
            <a:off x="367100" y="3319713"/>
            <a:ext cx="37200" cy="2435125"/>
            <a:chOff x="367100" y="2392375"/>
            <a:chExt cx="37200" cy="2435125"/>
          </a:xfrm>
        </p:grpSpPr>
        <p:sp>
          <p:nvSpPr>
            <p:cNvPr id="3506" name="Google Shape;3506;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28"/>
          <p:cNvGrpSpPr/>
          <p:nvPr/>
        </p:nvGrpSpPr>
        <p:grpSpPr>
          <a:xfrm>
            <a:off x="1496950" y="4809750"/>
            <a:ext cx="37200" cy="833425"/>
            <a:chOff x="367100" y="2392375"/>
            <a:chExt cx="37200" cy="833425"/>
          </a:xfrm>
        </p:grpSpPr>
        <p:sp>
          <p:nvSpPr>
            <p:cNvPr id="3509" name="Google Shape;350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28"/>
          <p:cNvGrpSpPr/>
          <p:nvPr/>
        </p:nvGrpSpPr>
        <p:grpSpPr>
          <a:xfrm>
            <a:off x="3221188" y="4686200"/>
            <a:ext cx="37200" cy="1232425"/>
            <a:chOff x="367100" y="2392375"/>
            <a:chExt cx="37200" cy="1232425"/>
          </a:xfrm>
        </p:grpSpPr>
        <p:sp>
          <p:nvSpPr>
            <p:cNvPr id="3512" name="Google Shape;3512;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28"/>
          <p:cNvGrpSpPr/>
          <p:nvPr/>
        </p:nvGrpSpPr>
        <p:grpSpPr>
          <a:xfrm>
            <a:off x="1733350" y="4771713"/>
            <a:ext cx="37200" cy="833425"/>
            <a:chOff x="367100" y="2392375"/>
            <a:chExt cx="37200" cy="833425"/>
          </a:xfrm>
        </p:grpSpPr>
        <p:sp>
          <p:nvSpPr>
            <p:cNvPr id="3515" name="Google Shape;3515;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28"/>
          <p:cNvGrpSpPr/>
          <p:nvPr/>
        </p:nvGrpSpPr>
        <p:grpSpPr>
          <a:xfrm>
            <a:off x="8607850" y="3480863"/>
            <a:ext cx="37200" cy="2435125"/>
            <a:chOff x="367100" y="2392375"/>
            <a:chExt cx="37200" cy="2435125"/>
          </a:xfrm>
        </p:grpSpPr>
        <p:sp>
          <p:nvSpPr>
            <p:cNvPr id="3518" name="Google Shape;3518;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28"/>
          <p:cNvGrpSpPr/>
          <p:nvPr/>
        </p:nvGrpSpPr>
        <p:grpSpPr>
          <a:xfrm>
            <a:off x="658425" y="4499875"/>
            <a:ext cx="37200" cy="1232425"/>
            <a:chOff x="367100" y="2392375"/>
            <a:chExt cx="37200" cy="1232425"/>
          </a:xfrm>
        </p:grpSpPr>
        <p:sp>
          <p:nvSpPr>
            <p:cNvPr id="3521" name="Google Shape;352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28"/>
          <p:cNvGrpSpPr/>
          <p:nvPr/>
        </p:nvGrpSpPr>
        <p:grpSpPr>
          <a:xfrm>
            <a:off x="3527900" y="4924125"/>
            <a:ext cx="37200" cy="833425"/>
            <a:chOff x="367100" y="2392375"/>
            <a:chExt cx="37200" cy="833425"/>
          </a:xfrm>
        </p:grpSpPr>
        <p:sp>
          <p:nvSpPr>
            <p:cNvPr id="3524" name="Google Shape;352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28"/>
          <p:cNvGrpSpPr/>
          <p:nvPr/>
        </p:nvGrpSpPr>
        <p:grpSpPr>
          <a:xfrm>
            <a:off x="2347800" y="4912513"/>
            <a:ext cx="37200" cy="833425"/>
            <a:chOff x="367100" y="2392375"/>
            <a:chExt cx="37200" cy="833425"/>
          </a:xfrm>
        </p:grpSpPr>
        <p:sp>
          <p:nvSpPr>
            <p:cNvPr id="3527" name="Google Shape;3527;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28"/>
          <p:cNvGrpSpPr/>
          <p:nvPr/>
        </p:nvGrpSpPr>
        <p:grpSpPr>
          <a:xfrm>
            <a:off x="7259438" y="4885688"/>
            <a:ext cx="37200" cy="833425"/>
            <a:chOff x="367100" y="2392375"/>
            <a:chExt cx="37200" cy="833425"/>
          </a:xfrm>
        </p:grpSpPr>
        <p:sp>
          <p:nvSpPr>
            <p:cNvPr id="3530" name="Google Shape;3530;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28"/>
          <p:cNvGrpSpPr/>
          <p:nvPr/>
        </p:nvGrpSpPr>
        <p:grpSpPr>
          <a:xfrm>
            <a:off x="5876450" y="4949388"/>
            <a:ext cx="37200" cy="833425"/>
            <a:chOff x="367100" y="2392375"/>
            <a:chExt cx="37200" cy="833425"/>
          </a:xfrm>
        </p:grpSpPr>
        <p:sp>
          <p:nvSpPr>
            <p:cNvPr id="3533" name="Google Shape;3533;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28"/>
          <p:cNvGrpSpPr/>
          <p:nvPr/>
        </p:nvGrpSpPr>
        <p:grpSpPr>
          <a:xfrm>
            <a:off x="5087700" y="4847913"/>
            <a:ext cx="37200" cy="833425"/>
            <a:chOff x="367100" y="2392375"/>
            <a:chExt cx="37200" cy="833425"/>
          </a:xfrm>
        </p:grpSpPr>
        <p:sp>
          <p:nvSpPr>
            <p:cNvPr id="3536" name="Google Shape;3536;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28"/>
          <p:cNvGrpSpPr/>
          <p:nvPr/>
        </p:nvGrpSpPr>
        <p:grpSpPr>
          <a:xfrm>
            <a:off x="6722900" y="4927100"/>
            <a:ext cx="37200" cy="1232425"/>
            <a:chOff x="367100" y="2392375"/>
            <a:chExt cx="37200" cy="1232425"/>
          </a:xfrm>
        </p:grpSpPr>
        <p:sp>
          <p:nvSpPr>
            <p:cNvPr id="3539" name="Google Shape;3539;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28"/>
          <p:cNvGrpSpPr/>
          <p:nvPr/>
        </p:nvGrpSpPr>
        <p:grpSpPr>
          <a:xfrm>
            <a:off x="7924700" y="4699375"/>
            <a:ext cx="37200" cy="833425"/>
            <a:chOff x="367100" y="2392375"/>
            <a:chExt cx="37200" cy="833425"/>
          </a:xfrm>
        </p:grpSpPr>
        <p:sp>
          <p:nvSpPr>
            <p:cNvPr id="3542" name="Google Shape;3542;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28"/>
          <p:cNvGrpSpPr/>
          <p:nvPr/>
        </p:nvGrpSpPr>
        <p:grpSpPr>
          <a:xfrm>
            <a:off x="8312775" y="4563338"/>
            <a:ext cx="37200" cy="833425"/>
            <a:chOff x="367100" y="2392375"/>
            <a:chExt cx="37200" cy="833425"/>
          </a:xfrm>
        </p:grpSpPr>
        <p:sp>
          <p:nvSpPr>
            <p:cNvPr id="3545" name="Google Shape;3545;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28"/>
          <p:cNvGrpSpPr/>
          <p:nvPr/>
        </p:nvGrpSpPr>
        <p:grpSpPr>
          <a:xfrm>
            <a:off x="8994688" y="4300375"/>
            <a:ext cx="37200" cy="1232425"/>
            <a:chOff x="367100" y="2392375"/>
            <a:chExt cx="37200" cy="1232425"/>
          </a:xfrm>
        </p:grpSpPr>
        <p:sp>
          <p:nvSpPr>
            <p:cNvPr id="3548" name="Google Shape;3548;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28"/>
          <p:cNvGrpSpPr/>
          <p:nvPr/>
        </p:nvGrpSpPr>
        <p:grpSpPr>
          <a:xfrm>
            <a:off x="179163" y="4082225"/>
            <a:ext cx="37200" cy="1232425"/>
            <a:chOff x="367100" y="2392375"/>
            <a:chExt cx="37200" cy="1232425"/>
          </a:xfrm>
        </p:grpSpPr>
        <p:sp>
          <p:nvSpPr>
            <p:cNvPr id="3551" name="Google Shape;355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28"/>
          <p:cNvGrpSpPr/>
          <p:nvPr/>
        </p:nvGrpSpPr>
        <p:grpSpPr>
          <a:xfrm>
            <a:off x="4435463" y="5000300"/>
            <a:ext cx="37200" cy="833425"/>
            <a:chOff x="367100" y="2392375"/>
            <a:chExt cx="37200" cy="833425"/>
          </a:xfrm>
        </p:grpSpPr>
        <p:sp>
          <p:nvSpPr>
            <p:cNvPr id="3554" name="Google Shape;355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28"/>
          <p:cNvGrpSpPr/>
          <p:nvPr/>
        </p:nvGrpSpPr>
        <p:grpSpPr>
          <a:xfrm>
            <a:off x="3121763" y="4419825"/>
            <a:ext cx="37200" cy="1232425"/>
            <a:chOff x="367100" y="2392375"/>
            <a:chExt cx="37200" cy="1232425"/>
          </a:xfrm>
        </p:grpSpPr>
        <p:sp>
          <p:nvSpPr>
            <p:cNvPr id="3557" name="Google Shape;3557;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28"/>
          <p:cNvGrpSpPr/>
          <p:nvPr/>
        </p:nvGrpSpPr>
        <p:grpSpPr>
          <a:xfrm>
            <a:off x="828138" y="3531050"/>
            <a:ext cx="37200" cy="2435125"/>
            <a:chOff x="367100" y="2392375"/>
            <a:chExt cx="37200" cy="2435125"/>
          </a:xfrm>
        </p:grpSpPr>
        <p:sp>
          <p:nvSpPr>
            <p:cNvPr id="3560" name="Google Shape;356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28"/>
          <p:cNvGrpSpPr/>
          <p:nvPr/>
        </p:nvGrpSpPr>
        <p:grpSpPr>
          <a:xfrm>
            <a:off x="5947525" y="4563338"/>
            <a:ext cx="37200" cy="2435125"/>
            <a:chOff x="367100" y="2392375"/>
            <a:chExt cx="37200" cy="2435125"/>
          </a:xfrm>
        </p:grpSpPr>
        <p:sp>
          <p:nvSpPr>
            <p:cNvPr id="3563" name="Google Shape;3563;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5" name="Google Shape;3565;p28"/>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28"/>
          <p:cNvGrpSpPr/>
          <p:nvPr/>
        </p:nvGrpSpPr>
        <p:grpSpPr>
          <a:xfrm>
            <a:off x="5756825" y="4325750"/>
            <a:ext cx="37200" cy="2435125"/>
            <a:chOff x="367100" y="2392375"/>
            <a:chExt cx="37200" cy="2435125"/>
          </a:xfrm>
        </p:grpSpPr>
        <p:sp>
          <p:nvSpPr>
            <p:cNvPr id="3567" name="Google Shape;3567;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28"/>
          <p:cNvGrpSpPr/>
          <p:nvPr/>
        </p:nvGrpSpPr>
        <p:grpSpPr>
          <a:xfrm>
            <a:off x="8880050" y="3017613"/>
            <a:ext cx="37200" cy="2435125"/>
            <a:chOff x="367100" y="2392375"/>
            <a:chExt cx="37200" cy="2435125"/>
          </a:xfrm>
        </p:grpSpPr>
        <p:sp>
          <p:nvSpPr>
            <p:cNvPr id="3570" name="Google Shape;357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2" name="Google Shape;3572;p28"/>
          <p:cNvSpPr/>
          <p:nvPr/>
        </p:nvSpPr>
        <p:spPr>
          <a:xfrm>
            <a:off x="1534138" y="-2103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8"/>
          <p:cNvSpPr/>
          <p:nvPr/>
        </p:nvSpPr>
        <p:spPr>
          <a:xfrm>
            <a:off x="8715688" y="-12"/>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5" name="Google Shape;3575;p28"/>
          <p:cNvSpPr txBox="1"/>
          <p:nvPr>
            <p:ph idx="2" type="title"/>
          </p:nvPr>
        </p:nvSpPr>
        <p:spPr>
          <a:xfrm>
            <a:off x="966800"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76" name="Google Shape;3576;p28"/>
          <p:cNvSpPr txBox="1"/>
          <p:nvPr>
            <p:ph idx="1" type="subTitle"/>
          </p:nvPr>
        </p:nvSpPr>
        <p:spPr>
          <a:xfrm>
            <a:off x="966800"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7" name="Google Shape;3577;p28"/>
          <p:cNvSpPr txBox="1"/>
          <p:nvPr>
            <p:ph idx="3" type="title"/>
          </p:nvPr>
        </p:nvSpPr>
        <p:spPr>
          <a:xfrm>
            <a:off x="3540501"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78" name="Google Shape;3578;p28"/>
          <p:cNvSpPr txBox="1"/>
          <p:nvPr>
            <p:ph idx="4" type="subTitle"/>
          </p:nvPr>
        </p:nvSpPr>
        <p:spPr>
          <a:xfrm>
            <a:off x="3540504"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9" name="Google Shape;3579;p28"/>
          <p:cNvSpPr txBox="1"/>
          <p:nvPr>
            <p:ph idx="5" type="title"/>
          </p:nvPr>
        </p:nvSpPr>
        <p:spPr>
          <a:xfrm>
            <a:off x="966800"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80" name="Google Shape;3580;p28"/>
          <p:cNvSpPr txBox="1"/>
          <p:nvPr>
            <p:ph idx="6" type="subTitle"/>
          </p:nvPr>
        </p:nvSpPr>
        <p:spPr>
          <a:xfrm>
            <a:off x="966800"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1" name="Google Shape;3581;p28"/>
          <p:cNvSpPr txBox="1"/>
          <p:nvPr>
            <p:ph idx="7" type="title"/>
          </p:nvPr>
        </p:nvSpPr>
        <p:spPr>
          <a:xfrm>
            <a:off x="3540498"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82" name="Google Shape;3582;p28"/>
          <p:cNvSpPr txBox="1"/>
          <p:nvPr>
            <p:ph idx="8" type="subTitle"/>
          </p:nvPr>
        </p:nvSpPr>
        <p:spPr>
          <a:xfrm>
            <a:off x="3540552"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3" name="Google Shape;3583;p28"/>
          <p:cNvSpPr txBox="1"/>
          <p:nvPr>
            <p:ph idx="9" type="title"/>
          </p:nvPr>
        </p:nvSpPr>
        <p:spPr>
          <a:xfrm>
            <a:off x="6114202"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84" name="Google Shape;3584;p28"/>
          <p:cNvSpPr txBox="1"/>
          <p:nvPr>
            <p:ph idx="13" type="subTitle"/>
          </p:nvPr>
        </p:nvSpPr>
        <p:spPr>
          <a:xfrm>
            <a:off x="6114207"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5" name="Google Shape;3585;p28"/>
          <p:cNvSpPr txBox="1"/>
          <p:nvPr>
            <p:ph idx="14" type="title"/>
          </p:nvPr>
        </p:nvSpPr>
        <p:spPr>
          <a:xfrm>
            <a:off x="6114202"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86" name="Google Shape;3586;p28"/>
          <p:cNvSpPr txBox="1"/>
          <p:nvPr>
            <p:ph idx="15" type="subTitle"/>
          </p:nvPr>
        </p:nvSpPr>
        <p:spPr>
          <a:xfrm>
            <a:off x="6114311"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7" name="Google Shape;358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spTree>
      <p:nvGrpSpPr>
        <p:cNvPr id="3588" name="Shape 3588"/>
        <p:cNvGrpSpPr/>
        <p:nvPr/>
      </p:nvGrpSpPr>
      <p:grpSpPr>
        <a:xfrm>
          <a:off x="0" y="0"/>
          <a:ext cx="0" cy="0"/>
          <a:chOff x="0" y="0"/>
          <a:chExt cx="0" cy="0"/>
        </a:xfrm>
      </p:grpSpPr>
      <p:grpSp>
        <p:nvGrpSpPr>
          <p:cNvPr id="3589" name="Google Shape;3589;p29"/>
          <p:cNvGrpSpPr/>
          <p:nvPr/>
        </p:nvGrpSpPr>
        <p:grpSpPr>
          <a:xfrm rot="9442976">
            <a:off x="1971015" y="3073054"/>
            <a:ext cx="9165281" cy="2491532"/>
            <a:chOff x="5171575" y="1460000"/>
            <a:chExt cx="1813675" cy="493025"/>
          </a:xfrm>
        </p:grpSpPr>
        <p:sp>
          <p:nvSpPr>
            <p:cNvPr id="3590" name="Google Shape;3590;p29"/>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9"/>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9"/>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9"/>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9"/>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9"/>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9"/>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9"/>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9"/>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9"/>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9"/>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9"/>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9"/>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9"/>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9"/>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9"/>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9"/>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9"/>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9"/>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9"/>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9"/>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9"/>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9"/>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9"/>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9"/>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9"/>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9"/>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29"/>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9"/>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29"/>
          <p:cNvGrpSpPr/>
          <p:nvPr/>
        </p:nvGrpSpPr>
        <p:grpSpPr>
          <a:xfrm>
            <a:off x="8577688" y="3176063"/>
            <a:ext cx="37200" cy="2435125"/>
            <a:chOff x="367100" y="2392375"/>
            <a:chExt cx="37200" cy="2435125"/>
          </a:xfrm>
        </p:grpSpPr>
        <p:sp>
          <p:nvSpPr>
            <p:cNvPr id="3622" name="Google Shape;3622;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29"/>
          <p:cNvGrpSpPr/>
          <p:nvPr/>
        </p:nvGrpSpPr>
        <p:grpSpPr>
          <a:xfrm>
            <a:off x="4418513" y="4543100"/>
            <a:ext cx="37200" cy="833425"/>
            <a:chOff x="367100" y="2392375"/>
            <a:chExt cx="37200" cy="833425"/>
          </a:xfrm>
        </p:grpSpPr>
        <p:sp>
          <p:nvSpPr>
            <p:cNvPr id="3625" name="Google Shape;3625;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29"/>
          <p:cNvGrpSpPr/>
          <p:nvPr/>
        </p:nvGrpSpPr>
        <p:grpSpPr>
          <a:xfrm>
            <a:off x="8040131" y="3723550"/>
            <a:ext cx="37200" cy="833425"/>
            <a:chOff x="367100" y="2392375"/>
            <a:chExt cx="37200" cy="833425"/>
          </a:xfrm>
        </p:grpSpPr>
        <p:sp>
          <p:nvSpPr>
            <p:cNvPr id="3628" name="Google Shape;362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29"/>
          <p:cNvGrpSpPr/>
          <p:nvPr/>
        </p:nvGrpSpPr>
        <p:grpSpPr>
          <a:xfrm>
            <a:off x="5976925" y="4466900"/>
            <a:ext cx="37200" cy="833425"/>
            <a:chOff x="367100" y="2392375"/>
            <a:chExt cx="37200" cy="833425"/>
          </a:xfrm>
        </p:grpSpPr>
        <p:sp>
          <p:nvSpPr>
            <p:cNvPr id="3631" name="Google Shape;363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29"/>
          <p:cNvGrpSpPr/>
          <p:nvPr/>
        </p:nvGrpSpPr>
        <p:grpSpPr>
          <a:xfrm>
            <a:off x="5197725" y="4379113"/>
            <a:ext cx="37200" cy="833425"/>
            <a:chOff x="367100" y="2392375"/>
            <a:chExt cx="37200" cy="833425"/>
          </a:xfrm>
        </p:grpSpPr>
        <p:sp>
          <p:nvSpPr>
            <p:cNvPr id="3634" name="Google Shape;363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29"/>
          <p:cNvGrpSpPr/>
          <p:nvPr/>
        </p:nvGrpSpPr>
        <p:grpSpPr>
          <a:xfrm>
            <a:off x="6658750" y="4191225"/>
            <a:ext cx="37200" cy="1232425"/>
            <a:chOff x="367100" y="2392375"/>
            <a:chExt cx="37200" cy="1232425"/>
          </a:xfrm>
        </p:grpSpPr>
        <p:sp>
          <p:nvSpPr>
            <p:cNvPr id="3637" name="Google Shape;3637;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29"/>
          <p:cNvGrpSpPr/>
          <p:nvPr/>
        </p:nvGrpSpPr>
        <p:grpSpPr>
          <a:xfrm>
            <a:off x="7834550" y="4413900"/>
            <a:ext cx="37200" cy="833425"/>
            <a:chOff x="367100" y="2392375"/>
            <a:chExt cx="37200" cy="833425"/>
          </a:xfrm>
        </p:grpSpPr>
        <p:sp>
          <p:nvSpPr>
            <p:cNvPr id="3640" name="Google Shape;364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29"/>
          <p:cNvGrpSpPr/>
          <p:nvPr/>
        </p:nvGrpSpPr>
        <p:grpSpPr>
          <a:xfrm>
            <a:off x="8308875" y="3902100"/>
            <a:ext cx="37200" cy="833425"/>
            <a:chOff x="367100" y="2392375"/>
            <a:chExt cx="37200" cy="833425"/>
          </a:xfrm>
        </p:grpSpPr>
        <p:sp>
          <p:nvSpPr>
            <p:cNvPr id="3643" name="Google Shape;364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29"/>
          <p:cNvGrpSpPr/>
          <p:nvPr/>
        </p:nvGrpSpPr>
        <p:grpSpPr>
          <a:xfrm>
            <a:off x="8846488" y="4204613"/>
            <a:ext cx="37200" cy="1232425"/>
            <a:chOff x="367100" y="2392375"/>
            <a:chExt cx="37200" cy="1232425"/>
          </a:xfrm>
        </p:grpSpPr>
        <p:sp>
          <p:nvSpPr>
            <p:cNvPr id="3646" name="Google Shape;364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2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0" name="Google Shape;3650;p29"/>
          <p:cNvGrpSpPr/>
          <p:nvPr/>
        </p:nvGrpSpPr>
        <p:grpSpPr>
          <a:xfrm>
            <a:off x="4664063" y="4404588"/>
            <a:ext cx="37200" cy="833425"/>
            <a:chOff x="367100" y="2392375"/>
            <a:chExt cx="37200" cy="833425"/>
          </a:xfrm>
        </p:grpSpPr>
        <p:sp>
          <p:nvSpPr>
            <p:cNvPr id="3651" name="Google Shape;365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29"/>
          <p:cNvGrpSpPr/>
          <p:nvPr/>
        </p:nvGrpSpPr>
        <p:grpSpPr>
          <a:xfrm>
            <a:off x="9029100" y="3450863"/>
            <a:ext cx="37200" cy="2435125"/>
            <a:chOff x="367100" y="2392375"/>
            <a:chExt cx="37200" cy="2435125"/>
          </a:xfrm>
        </p:grpSpPr>
        <p:sp>
          <p:nvSpPr>
            <p:cNvPr id="3654" name="Google Shape;365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29"/>
          <p:cNvGrpSpPr/>
          <p:nvPr/>
        </p:nvGrpSpPr>
        <p:grpSpPr>
          <a:xfrm>
            <a:off x="6398263" y="3825000"/>
            <a:ext cx="37200" cy="833425"/>
            <a:chOff x="367100" y="2392375"/>
            <a:chExt cx="37200" cy="833425"/>
          </a:xfrm>
        </p:grpSpPr>
        <p:sp>
          <p:nvSpPr>
            <p:cNvPr id="3657" name="Google Shape;365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29"/>
          <p:cNvGrpSpPr/>
          <p:nvPr/>
        </p:nvGrpSpPr>
        <p:grpSpPr>
          <a:xfrm>
            <a:off x="5580650" y="4180738"/>
            <a:ext cx="37200" cy="833425"/>
            <a:chOff x="367100" y="2392375"/>
            <a:chExt cx="37200" cy="833425"/>
          </a:xfrm>
        </p:grpSpPr>
        <p:sp>
          <p:nvSpPr>
            <p:cNvPr id="3660" name="Google Shape;366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29"/>
          <p:cNvGrpSpPr/>
          <p:nvPr/>
        </p:nvGrpSpPr>
        <p:grpSpPr>
          <a:xfrm>
            <a:off x="6919225" y="3384000"/>
            <a:ext cx="37200" cy="1232425"/>
            <a:chOff x="367100" y="2392375"/>
            <a:chExt cx="37200" cy="1232425"/>
          </a:xfrm>
        </p:grpSpPr>
        <p:sp>
          <p:nvSpPr>
            <p:cNvPr id="3663" name="Google Shape;3663;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5" name="Google Shape;3665;p2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7" name="Google Shape;3667;p29"/>
          <p:cNvGrpSpPr/>
          <p:nvPr/>
        </p:nvGrpSpPr>
        <p:grpSpPr>
          <a:xfrm>
            <a:off x="5363188" y="3231438"/>
            <a:ext cx="37200" cy="833425"/>
            <a:chOff x="367100" y="2392375"/>
            <a:chExt cx="37200" cy="833425"/>
          </a:xfrm>
        </p:grpSpPr>
        <p:sp>
          <p:nvSpPr>
            <p:cNvPr id="3668" name="Google Shape;366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29"/>
          <p:cNvGrpSpPr/>
          <p:nvPr/>
        </p:nvGrpSpPr>
        <p:grpSpPr>
          <a:xfrm>
            <a:off x="8133225" y="2430588"/>
            <a:ext cx="37200" cy="2435125"/>
            <a:chOff x="367100" y="2392375"/>
            <a:chExt cx="37200" cy="2435125"/>
          </a:xfrm>
        </p:grpSpPr>
        <p:sp>
          <p:nvSpPr>
            <p:cNvPr id="3671" name="Google Shape;3671;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29"/>
          <p:cNvGrpSpPr/>
          <p:nvPr/>
        </p:nvGrpSpPr>
        <p:grpSpPr>
          <a:xfrm>
            <a:off x="7121400" y="2089938"/>
            <a:ext cx="37200" cy="2435125"/>
            <a:chOff x="367100" y="2392375"/>
            <a:chExt cx="37200" cy="2435125"/>
          </a:xfrm>
        </p:grpSpPr>
        <p:sp>
          <p:nvSpPr>
            <p:cNvPr id="3674" name="Google Shape;367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29"/>
          <p:cNvGrpSpPr/>
          <p:nvPr/>
        </p:nvGrpSpPr>
        <p:grpSpPr>
          <a:xfrm>
            <a:off x="7498400" y="971538"/>
            <a:ext cx="37200" cy="3553537"/>
            <a:chOff x="367100" y="2392375"/>
            <a:chExt cx="37200" cy="3553537"/>
          </a:xfrm>
        </p:grpSpPr>
        <p:sp>
          <p:nvSpPr>
            <p:cNvPr id="3677" name="Google Shape;3677;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29"/>
          <p:cNvGrpSpPr/>
          <p:nvPr/>
        </p:nvGrpSpPr>
        <p:grpSpPr>
          <a:xfrm>
            <a:off x="7953850" y="2898738"/>
            <a:ext cx="37200" cy="2435125"/>
            <a:chOff x="367100" y="2392375"/>
            <a:chExt cx="37200" cy="2435125"/>
          </a:xfrm>
        </p:grpSpPr>
        <p:sp>
          <p:nvSpPr>
            <p:cNvPr id="3680" name="Google Shape;368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29"/>
          <p:cNvGrpSpPr/>
          <p:nvPr/>
        </p:nvGrpSpPr>
        <p:grpSpPr>
          <a:xfrm>
            <a:off x="5775150" y="1871388"/>
            <a:ext cx="37200" cy="3553537"/>
            <a:chOff x="367100" y="2392375"/>
            <a:chExt cx="37200" cy="3553537"/>
          </a:xfrm>
        </p:grpSpPr>
        <p:sp>
          <p:nvSpPr>
            <p:cNvPr id="3683" name="Google Shape;3683;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9"/>
          <p:cNvGrpSpPr/>
          <p:nvPr/>
        </p:nvGrpSpPr>
        <p:grpSpPr>
          <a:xfrm>
            <a:off x="6226013" y="2482963"/>
            <a:ext cx="37200" cy="2435125"/>
            <a:chOff x="367100" y="2392375"/>
            <a:chExt cx="37200" cy="2435125"/>
          </a:xfrm>
        </p:grpSpPr>
        <p:sp>
          <p:nvSpPr>
            <p:cNvPr id="3686" name="Google Shape;3686;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9"/>
          <p:cNvGrpSpPr/>
          <p:nvPr/>
        </p:nvGrpSpPr>
        <p:grpSpPr>
          <a:xfrm>
            <a:off x="7452769" y="3946925"/>
            <a:ext cx="37200" cy="833425"/>
            <a:chOff x="367100" y="2392375"/>
            <a:chExt cx="37200" cy="833425"/>
          </a:xfrm>
        </p:grpSpPr>
        <p:sp>
          <p:nvSpPr>
            <p:cNvPr id="3689" name="Google Shape;3689;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1" name="Google Shape;3691;p29"/>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29"/>
          <p:cNvGrpSpPr/>
          <p:nvPr/>
        </p:nvGrpSpPr>
        <p:grpSpPr>
          <a:xfrm>
            <a:off x="5531163" y="2330563"/>
            <a:ext cx="37200" cy="2435125"/>
            <a:chOff x="367100" y="2392375"/>
            <a:chExt cx="37200" cy="2435125"/>
          </a:xfrm>
        </p:grpSpPr>
        <p:sp>
          <p:nvSpPr>
            <p:cNvPr id="3693" name="Google Shape;369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29"/>
          <p:cNvGrpSpPr/>
          <p:nvPr/>
        </p:nvGrpSpPr>
        <p:grpSpPr>
          <a:xfrm>
            <a:off x="8768050" y="1530738"/>
            <a:ext cx="37200" cy="2435125"/>
            <a:chOff x="367100" y="2392375"/>
            <a:chExt cx="37200" cy="2435125"/>
          </a:xfrm>
        </p:grpSpPr>
        <p:sp>
          <p:nvSpPr>
            <p:cNvPr id="3696" name="Google Shape;3696;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29"/>
          <p:cNvGrpSpPr/>
          <p:nvPr/>
        </p:nvGrpSpPr>
        <p:grpSpPr>
          <a:xfrm>
            <a:off x="6717038" y="2025875"/>
            <a:ext cx="37200" cy="3553537"/>
            <a:chOff x="367100" y="2392375"/>
            <a:chExt cx="37200" cy="3553537"/>
          </a:xfrm>
        </p:grpSpPr>
        <p:sp>
          <p:nvSpPr>
            <p:cNvPr id="3699" name="Google Shape;3699;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1" name="Google Shape;3701;p29"/>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9"/>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3" name="Google Shape;3703;p29"/>
          <p:cNvGrpSpPr/>
          <p:nvPr/>
        </p:nvGrpSpPr>
        <p:grpSpPr>
          <a:xfrm>
            <a:off x="92463" y="4766950"/>
            <a:ext cx="37200" cy="833425"/>
            <a:chOff x="367100" y="2392375"/>
            <a:chExt cx="37200" cy="833425"/>
          </a:xfrm>
        </p:grpSpPr>
        <p:sp>
          <p:nvSpPr>
            <p:cNvPr id="3704" name="Google Shape;370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29"/>
          <p:cNvGrpSpPr/>
          <p:nvPr/>
        </p:nvGrpSpPr>
        <p:grpSpPr>
          <a:xfrm>
            <a:off x="1650875" y="4690750"/>
            <a:ext cx="37200" cy="833425"/>
            <a:chOff x="367100" y="2392375"/>
            <a:chExt cx="37200" cy="833425"/>
          </a:xfrm>
        </p:grpSpPr>
        <p:sp>
          <p:nvSpPr>
            <p:cNvPr id="3707" name="Google Shape;370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29"/>
          <p:cNvGrpSpPr/>
          <p:nvPr/>
        </p:nvGrpSpPr>
        <p:grpSpPr>
          <a:xfrm>
            <a:off x="871675" y="4602963"/>
            <a:ext cx="37200" cy="833425"/>
            <a:chOff x="367100" y="2392375"/>
            <a:chExt cx="37200" cy="833425"/>
          </a:xfrm>
        </p:grpSpPr>
        <p:sp>
          <p:nvSpPr>
            <p:cNvPr id="3710" name="Google Shape;371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29"/>
          <p:cNvGrpSpPr/>
          <p:nvPr/>
        </p:nvGrpSpPr>
        <p:grpSpPr>
          <a:xfrm>
            <a:off x="2332700" y="4415075"/>
            <a:ext cx="37200" cy="1232425"/>
            <a:chOff x="367100" y="2392375"/>
            <a:chExt cx="37200" cy="1232425"/>
          </a:xfrm>
        </p:grpSpPr>
        <p:sp>
          <p:nvSpPr>
            <p:cNvPr id="3713" name="Google Shape;3713;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29"/>
          <p:cNvGrpSpPr/>
          <p:nvPr/>
        </p:nvGrpSpPr>
        <p:grpSpPr>
          <a:xfrm>
            <a:off x="3508500" y="4637750"/>
            <a:ext cx="37200" cy="833425"/>
            <a:chOff x="367100" y="2392375"/>
            <a:chExt cx="37200" cy="833425"/>
          </a:xfrm>
        </p:grpSpPr>
        <p:sp>
          <p:nvSpPr>
            <p:cNvPr id="3716" name="Google Shape;3716;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8" name="Google Shape;3718;p29"/>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9"/>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29"/>
          <p:cNvGrpSpPr/>
          <p:nvPr/>
        </p:nvGrpSpPr>
        <p:grpSpPr>
          <a:xfrm>
            <a:off x="338013" y="4628438"/>
            <a:ext cx="37200" cy="833425"/>
            <a:chOff x="367100" y="2392375"/>
            <a:chExt cx="37200" cy="833425"/>
          </a:xfrm>
        </p:grpSpPr>
        <p:sp>
          <p:nvSpPr>
            <p:cNvPr id="3721" name="Google Shape;372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29"/>
          <p:cNvGrpSpPr/>
          <p:nvPr/>
        </p:nvGrpSpPr>
        <p:grpSpPr>
          <a:xfrm>
            <a:off x="1254600" y="4404588"/>
            <a:ext cx="37200" cy="833425"/>
            <a:chOff x="367100" y="2392375"/>
            <a:chExt cx="37200" cy="833425"/>
          </a:xfrm>
        </p:grpSpPr>
        <p:sp>
          <p:nvSpPr>
            <p:cNvPr id="3724" name="Google Shape;372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29"/>
          <p:cNvGrpSpPr/>
          <p:nvPr/>
        </p:nvGrpSpPr>
        <p:grpSpPr>
          <a:xfrm>
            <a:off x="3807175" y="4504138"/>
            <a:ext cx="37200" cy="2435125"/>
            <a:chOff x="367100" y="2392375"/>
            <a:chExt cx="37200" cy="2435125"/>
          </a:xfrm>
        </p:grpSpPr>
        <p:sp>
          <p:nvSpPr>
            <p:cNvPr id="3727" name="Google Shape;372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29"/>
          <p:cNvGrpSpPr/>
          <p:nvPr/>
        </p:nvGrpSpPr>
        <p:grpSpPr>
          <a:xfrm>
            <a:off x="2913225" y="4415063"/>
            <a:ext cx="37200" cy="2435125"/>
            <a:chOff x="367100" y="2392375"/>
            <a:chExt cx="37200" cy="2435125"/>
          </a:xfrm>
        </p:grpSpPr>
        <p:sp>
          <p:nvSpPr>
            <p:cNvPr id="3730" name="Google Shape;373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29"/>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3" name="Google Shape;3733;p29"/>
          <p:cNvSpPr txBox="1"/>
          <p:nvPr>
            <p:ph idx="2" type="title"/>
          </p:nvPr>
        </p:nvSpPr>
        <p:spPr>
          <a:xfrm>
            <a:off x="720075" y="3268175"/>
            <a:ext cx="32112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4" name="Google Shape;3734;p29"/>
          <p:cNvSpPr txBox="1"/>
          <p:nvPr>
            <p:ph idx="3" type="title"/>
          </p:nvPr>
        </p:nvSpPr>
        <p:spPr>
          <a:xfrm>
            <a:off x="720075" y="1692400"/>
            <a:ext cx="32112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5" name="Google Shape;3735;p29"/>
          <p:cNvSpPr txBox="1"/>
          <p:nvPr>
            <p:ph idx="1" type="subTitle"/>
          </p:nvPr>
        </p:nvSpPr>
        <p:spPr>
          <a:xfrm>
            <a:off x="720075" y="2017625"/>
            <a:ext cx="3211200" cy="7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36" name="Google Shape;3736;p29"/>
          <p:cNvSpPr txBox="1"/>
          <p:nvPr>
            <p:ph idx="4" type="subTitle"/>
          </p:nvPr>
        </p:nvSpPr>
        <p:spPr>
          <a:xfrm>
            <a:off x="720075" y="3593400"/>
            <a:ext cx="3211200" cy="7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37" name="Google Shape;373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_1">
    <p:spTree>
      <p:nvGrpSpPr>
        <p:cNvPr id="3738" name="Shape 3738"/>
        <p:cNvGrpSpPr/>
        <p:nvPr/>
      </p:nvGrpSpPr>
      <p:grpSpPr>
        <a:xfrm>
          <a:off x="0" y="0"/>
          <a:ext cx="0" cy="0"/>
          <a:chOff x="0" y="0"/>
          <a:chExt cx="0" cy="0"/>
        </a:xfrm>
      </p:grpSpPr>
      <p:grpSp>
        <p:nvGrpSpPr>
          <p:cNvPr id="3739" name="Google Shape;3739;p30"/>
          <p:cNvGrpSpPr/>
          <p:nvPr/>
        </p:nvGrpSpPr>
        <p:grpSpPr>
          <a:xfrm>
            <a:off x="-205225" y="4335250"/>
            <a:ext cx="7141649" cy="2247459"/>
            <a:chOff x="3025400" y="1754925"/>
            <a:chExt cx="7141649" cy="2247459"/>
          </a:xfrm>
        </p:grpSpPr>
        <p:sp>
          <p:nvSpPr>
            <p:cNvPr id="3740" name="Google Shape;3740;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30"/>
          <p:cNvGrpSpPr/>
          <p:nvPr/>
        </p:nvGrpSpPr>
        <p:grpSpPr>
          <a:xfrm>
            <a:off x="7795775" y="3935200"/>
            <a:ext cx="7141649" cy="2247459"/>
            <a:chOff x="3025400" y="1754925"/>
            <a:chExt cx="7141649" cy="2247459"/>
          </a:xfrm>
        </p:grpSpPr>
        <p:sp>
          <p:nvSpPr>
            <p:cNvPr id="3768" name="Google Shape;3768;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5" name="Google Shape;3795;p3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0"/>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0"/>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30"/>
          <p:cNvGrpSpPr/>
          <p:nvPr/>
        </p:nvGrpSpPr>
        <p:grpSpPr>
          <a:xfrm>
            <a:off x="367100" y="3167313"/>
            <a:ext cx="37200" cy="2435125"/>
            <a:chOff x="367100" y="2392375"/>
            <a:chExt cx="37200" cy="2435125"/>
          </a:xfrm>
        </p:grpSpPr>
        <p:sp>
          <p:nvSpPr>
            <p:cNvPr id="3803" name="Google Shape;3803;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30"/>
          <p:cNvGrpSpPr/>
          <p:nvPr/>
        </p:nvGrpSpPr>
        <p:grpSpPr>
          <a:xfrm>
            <a:off x="1496950" y="4504950"/>
            <a:ext cx="37200" cy="833425"/>
            <a:chOff x="367100" y="2392375"/>
            <a:chExt cx="37200" cy="833425"/>
          </a:xfrm>
        </p:grpSpPr>
        <p:sp>
          <p:nvSpPr>
            <p:cNvPr id="3806" name="Google Shape;3806;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30"/>
          <p:cNvGrpSpPr/>
          <p:nvPr/>
        </p:nvGrpSpPr>
        <p:grpSpPr>
          <a:xfrm>
            <a:off x="2528413" y="4406000"/>
            <a:ext cx="37200" cy="1232425"/>
            <a:chOff x="367100" y="2392375"/>
            <a:chExt cx="37200" cy="1232425"/>
          </a:xfrm>
        </p:grpSpPr>
        <p:sp>
          <p:nvSpPr>
            <p:cNvPr id="3809" name="Google Shape;3809;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30"/>
          <p:cNvGrpSpPr/>
          <p:nvPr/>
        </p:nvGrpSpPr>
        <p:grpSpPr>
          <a:xfrm>
            <a:off x="1733350" y="4466913"/>
            <a:ext cx="37200" cy="833425"/>
            <a:chOff x="367100" y="2392375"/>
            <a:chExt cx="37200" cy="833425"/>
          </a:xfrm>
        </p:grpSpPr>
        <p:sp>
          <p:nvSpPr>
            <p:cNvPr id="3812" name="Google Shape;381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30"/>
          <p:cNvGrpSpPr/>
          <p:nvPr/>
        </p:nvGrpSpPr>
        <p:grpSpPr>
          <a:xfrm>
            <a:off x="8607850" y="3328463"/>
            <a:ext cx="37200" cy="2435125"/>
            <a:chOff x="367100" y="2392375"/>
            <a:chExt cx="37200" cy="2435125"/>
          </a:xfrm>
        </p:grpSpPr>
        <p:sp>
          <p:nvSpPr>
            <p:cNvPr id="3815" name="Google Shape;3815;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30"/>
          <p:cNvGrpSpPr/>
          <p:nvPr/>
        </p:nvGrpSpPr>
        <p:grpSpPr>
          <a:xfrm>
            <a:off x="658425" y="4347475"/>
            <a:ext cx="37200" cy="1232425"/>
            <a:chOff x="367100" y="2392375"/>
            <a:chExt cx="37200" cy="1232425"/>
          </a:xfrm>
        </p:grpSpPr>
        <p:sp>
          <p:nvSpPr>
            <p:cNvPr id="3818" name="Google Shape;381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30"/>
          <p:cNvGrpSpPr/>
          <p:nvPr/>
        </p:nvGrpSpPr>
        <p:grpSpPr>
          <a:xfrm>
            <a:off x="3527900" y="4771725"/>
            <a:ext cx="37200" cy="833425"/>
            <a:chOff x="367100" y="2392375"/>
            <a:chExt cx="37200" cy="833425"/>
          </a:xfrm>
        </p:grpSpPr>
        <p:sp>
          <p:nvSpPr>
            <p:cNvPr id="3821" name="Google Shape;3821;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30"/>
          <p:cNvGrpSpPr/>
          <p:nvPr/>
        </p:nvGrpSpPr>
        <p:grpSpPr>
          <a:xfrm>
            <a:off x="2347800" y="4607713"/>
            <a:ext cx="37200" cy="833425"/>
            <a:chOff x="367100" y="2392375"/>
            <a:chExt cx="37200" cy="833425"/>
          </a:xfrm>
        </p:grpSpPr>
        <p:sp>
          <p:nvSpPr>
            <p:cNvPr id="3824" name="Google Shape;382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30"/>
          <p:cNvGrpSpPr/>
          <p:nvPr/>
        </p:nvGrpSpPr>
        <p:grpSpPr>
          <a:xfrm>
            <a:off x="7259438" y="4733288"/>
            <a:ext cx="37200" cy="833425"/>
            <a:chOff x="367100" y="2392375"/>
            <a:chExt cx="37200" cy="833425"/>
          </a:xfrm>
        </p:grpSpPr>
        <p:sp>
          <p:nvSpPr>
            <p:cNvPr id="3827" name="Google Shape;3827;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30"/>
          <p:cNvGrpSpPr/>
          <p:nvPr/>
        </p:nvGrpSpPr>
        <p:grpSpPr>
          <a:xfrm>
            <a:off x="5876450" y="4796988"/>
            <a:ext cx="37200" cy="833425"/>
            <a:chOff x="367100" y="2392375"/>
            <a:chExt cx="37200" cy="833425"/>
          </a:xfrm>
        </p:grpSpPr>
        <p:sp>
          <p:nvSpPr>
            <p:cNvPr id="3830" name="Google Shape;3830;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30"/>
          <p:cNvGrpSpPr/>
          <p:nvPr/>
        </p:nvGrpSpPr>
        <p:grpSpPr>
          <a:xfrm>
            <a:off x="5087700" y="4695513"/>
            <a:ext cx="37200" cy="833425"/>
            <a:chOff x="367100" y="2392375"/>
            <a:chExt cx="37200" cy="833425"/>
          </a:xfrm>
        </p:grpSpPr>
        <p:sp>
          <p:nvSpPr>
            <p:cNvPr id="3833" name="Google Shape;3833;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30"/>
          <p:cNvGrpSpPr/>
          <p:nvPr/>
        </p:nvGrpSpPr>
        <p:grpSpPr>
          <a:xfrm>
            <a:off x="6722900" y="4774700"/>
            <a:ext cx="37200" cy="1232425"/>
            <a:chOff x="367100" y="2392375"/>
            <a:chExt cx="37200" cy="1232425"/>
          </a:xfrm>
        </p:grpSpPr>
        <p:sp>
          <p:nvSpPr>
            <p:cNvPr id="3836" name="Google Shape;3836;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30"/>
          <p:cNvGrpSpPr/>
          <p:nvPr/>
        </p:nvGrpSpPr>
        <p:grpSpPr>
          <a:xfrm>
            <a:off x="7961675" y="4347475"/>
            <a:ext cx="37200" cy="833425"/>
            <a:chOff x="367100" y="2392375"/>
            <a:chExt cx="37200" cy="833425"/>
          </a:xfrm>
        </p:grpSpPr>
        <p:sp>
          <p:nvSpPr>
            <p:cNvPr id="3839" name="Google Shape;3839;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30"/>
          <p:cNvGrpSpPr/>
          <p:nvPr/>
        </p:nvGrpSpPr>
        <p:grpSpPr>
          <a:xfrm>
            <a:off x="8312775" y="4410938"/>
            <a:ext cx="37200" cy="833425"/>
            <a:chOff x="367100" y="2392375"/>
            <a:chExt cx="37200" cy="833425"/>
          </a:xfrm>
        </p:grpSpPr>
        <p:sp>
          <p:nvSpPr>
            <p:cNvPr id="3842" name="Google Shape;384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30"/>
          <p:cNvGrpSpPr/>
          <p:nvPr/>
        </p:nvGrpSpPr>
        <p:grpSpPr>
          <a:xfrm>
            <a:off x="8994688" y="4147975"/>
            <a:ext cx="37200" cy="1232425"/>
            <a:chOff x="367100" y="2392375"/>
            <a:chExt cx="37200" cy="1232425"/>
          </a:xfrm>
        </p:grpSpPr>
        <p:sp>
          <p:nvSpPr>
            <p:cNvPr id="3845" name="Google Shape;3845;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7" name="Google Shape;3847;p30"/>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0"/>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30"/>
          <p:cNvGrpSpPr/>
          <p:nvPr/>
        </p:nvGrpSpPr>
        <p:grpSpPr>
          <a:xfrm>
            <a:off x="179163" y="3929825"/>
            <a:ext cx="37200" cy="1232425"/>
            <a:chOff x="367100" y="2392375"/>
            <a:chExt cx="37200" cy="1232425"/>
          </a:xfrm>
        </p:grpSpPr>
        <p:sp>
          <p:nvSpPr>
            <p:cNvPr id="3850" name="Google Shape;3850;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30"/>
          <p:cNvGrpSpPr/>
          <p:nvPr/>
        </p:nvGrpSpPr>
        <p:grpSpPr>
          <a:xfrm>
            <a:off x="4435463" y="4847900"/>
            <a:ext cx="37200" cy="833425"/>
            <a:chOff x="367100" y="2392375"/>
            <a:chExt cx="37200" cy="833425"/>
          </a:xfrm>
        </p:grpSpPr>
        <p:sp>
          <p:nvSpPr>
            <p:cNvPr id="3853" name="Google Shape;3853;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30"/>
          <p:cNvGrpSpPr/>
          <p:nvPr/>
        </p:nvGrpSpPr>
        <p:grpSpPr>
          <a:xfrm>
            <a:off x="3121763" y="4572225"/>
            <a:ext cx="37200" cy="1232425"/>
            <a:chOff x="367100" y="2392375"/>
            <a:chExt cx="37200" cy="1232425"/>
          </a:xfrm>
        </p:grpSpPr>
        <p:sp>
          <p:nvSpPr>
            <p:cNvPr id="3856" name="Google Shape;3856;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30"/>
          <p:cNvGrpSpPr/>
          <p:nvPr/>
        </p:nvGrpSpPr>
        <p:grpSpPr>
          <a:xfrm>
            <a:off x="924975" y="4365275"/>
            <a:ext cx="37200" cy="2435125"/>
            <a:chOff x="367100" y="2392375"/>
            <a:chExt cx="37200" cy="2435125"/>
          </a:xfrm>
        </p:grpSpPr>
        <p:sp>
          <p:nvSpPr>
            <p:cNvPr id="3859" name="Google Shape;3859;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30"/>
          <p:cNvGrpSpPr/>
          <p:nvPr/>
        </p:nvGrpSpPr>
        <p:grpSpPr>
          <a:xfrm>
            <a:off x="6400500" y="4694438"/>
            <a:ext cx="37200" cy="2435125"/>
            <a:chOff x="367100" y="2392375"/>
            <a:chExt cx="37200" cy="2435125"/>
          </a:xfrm>
        </p:grpSpPr>
        <p:sp>
          <p:nvSpPr>
            <p:cNvPr id="3862" name="Google Shape;3862;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4" name="Google Shape;3864;p3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5" name="Google Shape;3865;p30"/>
          <p:cNvGrpSpPr/>
          <p:nvPr/>
        </p:nvGrpSpPr>
        <p:grpSpPr>
          <a:xfrm>
            <a:off x="7679063" y="4758125"/>
            <a:ext cx="37200" cy="2435125"/>
            <a:chOff x="367100" y="2392375"/>
            <a:chExt cx="37200" cy="2435125"/>
          </a:xfrm>
        </p:grpSpPr>
        <p:sp>
          <p:nvSpPr>
            <p:cNvPr id="3866" name="Google Shape;3866;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30"/>
          <p:cNvGrpSpPr/>
          <p:nvPr/>
        </p:nvGrpSpPr>
        <p:grpSpPr>
          <a:xfrm>
            <a:off x="8880050" y="2865213"/>
            <a:ext cx="37200" cy="2435125"/>
            <a:chOff x="367100" y="2392375"/>
            <a:chExt cx="37200" cy="2435125"/>
          </a:xfrm>
        </p:grpSpPr>
        <p:sp>
          <p:nvSpPr>
            <p:cNvPr id="3869" name="Google Shape;3869;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30"/>
          <p:cNvSpPr txBox="1"/>
          <p:nvPr>
            <p:ph idx="1" type="subTitle"/>
          </p:nvPr>
        </p:nvSpPr>
        <p:spPr>
          <a:xfrm>
            <a:off x="909650" y="1711750"/>
            <a:ext cx="3132000" cy="26235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872" name="Google Shape;3872;p30"/>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73" name="Google Shape;3873;p30"/>
          <p:cNvSpPr txBox="1"/>
          <p:nvPr>
            <p:ph idx="2" type="subTitle"/>
          </p:nvPr>
        </p:nvSpPr>
        <p:spPr>
          <a:xfrm>
            <a:off x="5102475" y="1711750"/>
            <a:ext cx="3132000" cy="26235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874" name="Google Shape;387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0" name="Shape 320"/>
        <p:cNvGrpSpPr/>
        <p:nvPr/>
      </p:nvGrpSpPr>
      <p:grpSpPr>
        <a:xfrm>
          <a:off x="0" y="0"/>
          <a:ext cx="0" cy="0"/>
          <a:chOff x="0" y="0"/>
          <a:chExt cx="0" cy="0"/>
        </a:xfrm>
      </p:grpSpPr>
      <p:grpSp>
        <p:nvGrpSpPr>
          <p:cNvPr id="321" name="Google Shape;321;p4"/>
          <p:cNvGrpSpPr/>
          <p:nvPr/>
        </p:nvGrpSpPr>
        <p:grpSpPr>
          <a:xfrm rot="-2700000">
            <a:off x="2351911" y="2802654"/>
            <a:ext cx="8141463" cy="3321414"/>
            <a:chOff x="3025400" y="1754925"/>
            <a:chExt cx="7141649" cy="2247459"/>
          </a:xfrm>
        </p:grpSpPr>
        <p:sp>
          <p:nvSpPr>
            <p:cNvPr id="322" name="Google Shape;322;p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4"/>
          <p:cNvGrpSpPr/>
          <p:nvPr/>
        </p:nvGrpSpPr>
        <p:grpSpPr>
          <a:xfrm>
            <a:off x="8040131" y="3723550"/>
            <a:ext cx="37200" cy="833425"/>
            <a:chOff x="367100" y="2392375"/>
            <a:chExt cx="37200" cy="833425"/>
          </a:xfrm>
        </p:grpSpPr>
        <p:sp>
          <p:nvSpPr>
            <p:cNvPr id="350" name="Google Shape;35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
          <p:cNvSpPr/>
          <p:nvPr/>
        </p:nvSpPr>
        <p:spPr>
          <a:xfrm>
            <a:off x="4175563" y="4967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4"/>
          <p:cNvGrpSpPr/>
          <p:nvPr/>
        </p:nvGrpSpPr>
        <p:grpSpPr>
          <a:xfrm>
            <a:off x="8577688" y="3176063"/>
            <a:ext cx="37200" cy="2435125"/>
            <a:chOff x="367100" y="2392375"/>
            <a:chExt cx="37200" cy="2435125"/>
          </a:xfrm>
        </p:grpSpPr>
        <p:sp>
          <p:nvSpPr>
            <p:cNvPr id="354" name="Google Shape;354;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
          <p:cNvGrpSpPr/>
          <p:nvPr/>
        </p:nvGrpSpPr>
        <p:grpSpPr>
          <a:xfrm>
            <a:off x="4418513" y="4561725"/>
            <a:ext cx="37200" cy="833425"/>
            <a:chOff x="367100" y="2392375"/>
            <a:chExt cx="37200" cy="833425"/>
          </a:xfrm>
        </p:grpSpPr>
        <p:sp>
          <p:nvSpPr>
            <p:cNvPr id="357" name="Google Shape;357;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4"/>
          <p:cNvGrpSpPr/>
          <p:nvPr/>
        </p:nvGrpSpPr>
        <p:grpSpPr>
          <a:xfrm>
            <a:off x="5976925" y="4847900"/>
            <a:ext cx="37200" cy="833425"/>
            <a:chOff x="367100" y="2392375"/>
            <a:chExt cx="37200" cy="833425"/>
          </a:xfrm>
        </p:grpSpPr>
        <p:sp>
          <p:nvSpPr>
            <p:cNvPr id="360" name="Google Shape;36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
          <p:cNvGrpSpPr/>
          <p:nvPr/>
        </p:nvGrpSpPr>
        <p:grpSpPr>
          <a:xfrm>
            <a:off x="5197725" y="4760113"/>
            <a:ext cx="37200" cy="833425"/>
            <a:chOff x="367100" y="2392375"/>
            <a:chExt cx="37200" cy="833425"/>
          </a:xfrm>
        </p:grpSpPr>
        <p:sp>
          <p:nvSpPr>
            <p:cNvPr id="363" name="Google Shape;363;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
          <p:cNvGrpSpPr/>
          <p:nvPr/>
        </p:nvGrpSpPr>
        <p:grpSpPr>
          <a:xfrm>
            <a:off x="6658750" y="4191225"/>
            <a:ext cx="37200" cy="1232425"/>
            <a:chOff x="367100" y="2392375"/>
            <a:chExt cx="37200" cy="1232425"/>
          </a:xfrm>
        </p:grpSpPr>
        <p:sp>
          <p:nvSpPr>
            <p:cNvPr id="366" name="Google Shape;366;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
          <p:cNvGrpSpPr/>
          <p:nvPr/>
        </p:nvGrpSpPr>
        <p:grpSpPr>
          <a:xfrm>
            <a:off x="7834550" y="4413900"/>
            <a:ext cx="37200" cy="833425"/>
            <a:chOff x="367100" y="2392375"/>
            <a:chExt cx="37200" cy="833425"/>
          </a:xfrm>
        </p:grpSpPr>
        <p:sp>
          <p:nvSpPr>
            <p:cNvPr id="369" name="Google Shape;369;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
          <p:cNvGrpSpPr/>
          <p:nvPr/>
        </p:nvGrpSpPr>
        <p:grpSpPr>
          <a:xfrm>
            <a:off x="8308875" y="3902100"/>
            <a:ext cx="37200" cy="833425"/>
            <a:chOff x="367100" y="2392375"/>
            <a:chExt cx="37200" cy="833425"/>
          </a:xfrm>
        </p:grpSpPr>
        <p:sp>
          <p:nvSpPr>
            <p:cNvPr id="372" name="Google Shape;372;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4"/>
          <p:cNvGrpSpPr/>
          <p:nvPr/>
        </p:nvGrpSpPr>
        <p:grpSpPr>
          <a:xfrm>
            <a:off x="8846488" y="4204613"/>
            <a:ext cx="37200" cy="1232425"/>
            <a:chOff x="367100" y="2392375"/>
            <a:chExt cx="37200" cy="1232425"/>
          </a:xfrm>
        </p:grpSpPr>
        <p:sp>
          <p:nvSpPr>
            <p:cNvPr id="375" name="Google Shape;375;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4"/>
          <p:cNvGrpSpPr/>
          <p:nvPr/>
        </p:nvGrpSpPr>
        <p:grpSpPr>
          <a:xfrm>
            <a:off x="4664063" y="4543100"/>
            <a:ext cx="37200" cy="833425"/>
            <a:chOff x="367100" y="2392375"/>
            <a:chExt cx="37200" cy="833425"/>
          </a:xfrm>
        </p:grpSpPr>
        <p:sp>
          <p:nvSpPr>
            <p:cNvPr id="380" name="Google Shape;38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
          <p:cNvGrpSpPr/>
          <p:nvPr/>
        </p:nvGrpSpPr>
        <p:grpSpPr>
          <a:xfrm>
            <a:off x="9029100" y="3450863"/>
            <a:ext cx="37200" cy="2435125"/>
            <a:chOff x="367100" y="2392375"/>
            <a:chExt cx="37200" cy="2435125"/>
          </a:xfrm>
        </p:grpSpPr>
        <p:sp>
          <p:nvSpPr>
            <p:cNvPr id="383" name="Google Shape;383;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4"/>
          <p:cNvGrpSpPr/>
          <p:nvPr/>
        </p:nvGrpSpPr>
        <p:grpSpPr>
          <a:xfrm>
            <a:off x="6398263" y="3825000"/>
            <a:ext cx="37200" cy="833425"/>
            <a:chOff x="367100" y="2392375"/>
            <a:chExt cx="37200" cy="833425"/>
          </a:xfrm>
        </p:grpSpPr>
        <p:sp>
          <p:nvSpPr>
            <p:cNvPr id="386" name="Google Shape;386;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
          <p:cNvGrpSpPr/>
          <p:nvPr/>
        </p:nvGrpSpPr>
        <p:grpSpPr>
          <a:xfrm>
            <a:off x="5580650" y="4561738"/>
            <a:ext cx="37200" cy="833425"/>
            <a:chOff x="367100" y="2392375"/>
            <a:chExt cx="37200" cy="833425"/>
          </a:xfrm>
        </p:grpSpPr>
        <p:sp>
          <p:nvSpPr>
            <p:cNvPr id="389" name="Google Shape;389;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4"/>
          <p:cNvGrpSpPr/>
          <p:nvPr/>
        </p:nvGrpSpPr>
        <p:grpSpPr>
          <a:xfrm>
            <a:off x="6919225" y="3384000"/>
            <a:ext cx="37200" cy="1232425"/>
            <a:chOff x="367100" y="2392375"/>
            <a:chExt cx="37200" cy="1232425"/>
          </a:xfrm>
        </p:grpSpPr>
        <p:sp>
          <p:nvSpPr>
            <p:cNvPr id="392" name="Google Shape;392;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4"/>
          <p:cNvGrpSpPr/>
          <p:nvPr/>
        </p:nvGrpSpPr>
        <p:grpSpPr>
          <a:xfrm>
            <a:off x="8133225" y="2430588"/>
            <a:ext cx="37200" cy="2435125"/>
            <a:chOff x="367100" y="2392375"/>
            <a:chExt cx="37200" cy="2435125"/>
          </a:xfrm>
        </p:grpSpPr>
        <p:sp>
          <p:nvSpPr>
            <p:cNvPr id="396" name="Google Shape;396;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4"/>
          <p:cNvGrpSpPr/>
          <p:nvPr/>
        </p:nvGrpSpPr>
        <p:grpSpPr>
          <a:xfrm>
            <a:off x="7121400" y="2089938"/>
            <a:ext cx="37200" cy="2435125"/>
            <a:chOff x="367100" y="2392375"/>
            <a:chExt cx="37200" cy="2435125"/>
          </a:xfrm>
        </p:grpSpPr>
        <p:sp>
          <p:nvSpPr>
            <p:cNvPr id="399" name="Google Shape;399;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4"/>
          <p:cNvGrpSpPr/>
          <p:nvPr/>
        </p:nvGrpSpPr>
        <p:grpSpPr>
          <a:xfrm>
            <a:off x="7498400" y="971538"/>
            <a:ext cx="37200" cy="3553537"/>
            <a:chOff x="367100" y="2392375"/>
            <a:chExt cx="37200" cy="3553537"/>
          </a:xfrm>
        </p:grpSpPr>
        <p:sp>
          <p:nvSpPr>
            <p:cNvPr id="402" name="Google Shape;402;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4"/>
          <p:cNvGrpSpPr/>
          <p:nvPr/>
        </p:nvGrpSpPr>
        <p:grpSpPr>
          <a:xfrm>
            <a:off x="7953850" y="2898738"/>
            <a:ext cx="37200" cy="2435125"/>
            <a:chOff x="367100" y="2392375"/>
            <a:chExt cx="37200" cy="2435125"/>
          </a:xfrm>
        </p:grpSpPr>
        <p:sp>
          <p:nvSpPr>
            <p:cNvPr id="405" name="Google Shape;405;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4"/>
          <p:cNvGrpSpPr/>
          <p:nvPr/>
        </p:nvGrpSpPr>
        <p:grpSpPr>
          <a:xfrm>
            <a:off x="5778788" y="2912913"/>
            <a:ext cx="37200" cy="3553537"/>
            <a:chOff x="367100" y="2392375"/>
            <a:chExt cx="37200" cy="3553537"/>
          </a:xfrm>
        </p:grpSpPr>
        <p:sp>
          <p:nvSpPr>
            <p:cNvPr id="408" name="Google Shape;408;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4"/>
          <p:cNvGrpSpPr/>
          <p:nvPr/>
        </p:nvGrpSpPr>
        <p:grpSpPr>
          <a:xfrm>
            <a:off x="6226013" y="2482963"/>
            <a:ext cx="37200" cy="2435125"/>
            <a:chOff x="367100" y="2392375"/>
            <a:chExt cx="37200" cy="2435125"/>
          </a:xfrm>
        </p:grpSpPr>
        <p:sp>
          <p:nvSpPr>
            <p:cNvPr id="411" name="Google Shape;411;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4"/>
          <p:cNvGrpSpPr/>
          <p:nvPr/>
        </p:nvGrpSpPr>
        <p:grpSpPr>
          <a:xfrm>
            <a:off x="7452769" y="3946925"/>
            <a:ext cx="37200" cy="833425"/>
            <a:chOff x="367100" y="2392375"/>
            <a:chExt cx="37200" cy="833425"/>
          </a:xfrm>
        </p:grpSpPr>
        <p:sp>
          <p:nvSpPr>
            <p:cNvPr id="414" name="Google Shape;41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
          <p:cNvGrpSpPr/>
          <p:nvPr/>
        </p:nvGrpSpPr>
        <p:grpSpPr>
          <a:xfrm>
            <a:off x="367100" y="3472113"/>
            <a:ext cx="37200" cy="2435125"/>
            <a:chOff x="367100" y="2392375"/>
            <a:chExt cx="37200" cy="2435125"/>
          </a:xfrm>
        </p:grpSpPr>
        <p:sp>
          <p:nvSpPr>
            <p:cNvPr id="418" name="Google Shape;418;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
          <p:cNvGrpSpPr/>
          <p:nvPr/>
        </p:nvGrpSpPr>
        <p:grpSpPr>
          <a:xfrm>
            <a:off x="2977600" y="4851763"/>
            <a:ext cx="37200" cy="833425"/>
            <a:chOff x="367100" y="2392375"/>
            <a:chExt cx="37200" cy="833425"/>
          </a:xfrm>
        </p:grpSpPr>
        <p:sp>
          <p:nvSpPr>
            <p:cNvPr id="421" name="Google Shape;421;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
          <p:cNvGrpSpPr/>
          <p:nvPr/>
        </p:nvGrpSpPr>
        <p:grpSpPr>
          <a:xfrm>
            <a:off x="1235175" y="4771713"/>
            <a:ext cx="37200" cy="833425"/>
            <a:chOff x="367100" y="2392375"/>
            <a:chExt cx="37200" cy="833425"/>
          </a:xfrm>
        </p:grpSpPr>
        <p:sp>
          <p:nvSpPr>
            <p:cNvPr id="424" name="Google Shape;42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
          <p:cNvGrpSpPr/>
          <p:nvPr/>
        </p:nvGrpSpPr>
        <p:grpSpPr>
          <a:xfrm>
            <a:off x="658425" y="4652275"/>
            <a:ext cx="37200" cy="1232425"/>
            <a:chOff x="367100" y="2392375"/>
            <a:chExt cx="37200" cy="1232425"/>
          </a:xfrm>
        </p:grpSpPr>
        <p:sp>
          <p:nvSpPr>
            <p:cNvPr id="427" name="Google Shape;427;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4"/>
          <p:cNvGrpSpPr/>
          <p:nvPr/>
        </p:nvGrpSpPr>
        <p:grpSpPr>
          <a:xfrm>
            <a:off x="3482500" y="4937525"/>
            <a:ext cx="37200" cy="833425"/>
            <a:chOff x="367100" y="2392375"/>
            <a:chExt cx="37200" cy="833425"/>
          </a:xfrm>
        </p:grpSpPr>
        <p:sp>
          <p:nvSpPr>
            <p:cNvPr id="430" name="Google Shape;43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4"/>
          <p:cNvGrpSpPr/>
          <p:nvPr/>
        </p:nvGrpSpPr>
        <p:grpSpPr>
          <a:xfrm>
            <a:off x="4189913" y="4790325"/>
            <a:ext cx="37200" cy="833425"/>
            <a:chOff x="367100" y="2392375"/>
            <a:chExt cx="37200" cy="833425"/>
          </a:xfrm>
        </p:grpSpPr>
        <p:sp>
          <p:nvSpPr>
            <p:cNvPr id="433" name="Google Shape;433;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4"/>
          <p:cNvGrpSpPr/>
          <p:nvPr/>
        </p:nvGrpSpPr>
        <p:grpSpPr>
          <a:xfrm>
            <a:off x="2119200" y="4912513"/>
            <a:ext cx="37200" cy="833425"/>
            <a:chOff x="367100" y="2392375"/>
            <a:chExt cx="37200" cy="833425"/>
          </a:xfrm>
        </p:grpSpPr>
        <p:sp>
          <p:nvSpPr>
            <p:cNvPr id="436" name="Google Shape;436;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4"/>
          <p:cNvGrpSpPr/>
          <p:nvPr/>
        </p:nvGrpSpPr>
        <p:grpSpPr>
          <a:xfrm>
            <a:off x="179163" y="4234625"/>
            <a:ext cx="37200" cy="1232425"/>
            <a:chOff x="367100" y="2392375"/>
            <a:chExt cx="37200" cy="1232425"/>
          </a:xfrm>
        </p:grpSpPr>
        <p:sp>
          <p:nvSpPr>
            <p:cNvPr id="439" name="Google Shape;439;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
          <p:cNvGrpSpPr/>
          <p:nvPr/>
        </p:nvGrpSpPr>
        <p:grpSpPr>
          <a:xfrm>
            <a:off x="8768050" y="1530738"/>
            <a:ext cx="37200" cy="2435125"/>
            <a:chOff x="367100" y="2392375"/>
            <a:chExt cx="37200" cy="2435125"/>
          </a:xfrm>
        </p:grpSpPr>
        <p:sp>
          <p:nvSpPr>
            <p:cNvPr id="442" name="Google Shape;442;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4"/>
          <p:cNvGrpSpPr/>
          <p:nvPr/>
        </p:nvGrpSpPr>
        <p:grpSpPr>
          <a:xfrm>
            <a:off x="8469638" y="1084388"/>
            <a:ext cx="37200" cy="3553537"/>
            <a:chOff x="367100" y="2392375"/>
            <a:chExt cx="37200" cy="3553537"/>
          </a:xfrm>
        </p:grpSpPr>
        <p:sp>
          <p:nvSpPr>
            <p:cNvPr id="445" name="Google Shape;445;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
          <p:cNvSpPr/>
          <p:nvPr/>
        </p:nvSpPr>
        <p:spPr>
          <a:xfrm>
            <a:off x="4720025" y="4020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862338" y="4636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3" name="Google Shape;453;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4" name="Google Shape;45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875" name="Shape 3875"/>
        <p:cNvGrpSpPr/>
        <p:nvPr/>
      </p:nvGrpSpPr>
      <p:grpSpPr>
        <a:xfrm>
          <a:off x="0" y="0"/>
          <a:ext cx="0" cy="0"/>
          <a:chOff x="0" y="0"/>
          <a:chExt cx="0" cy="0"/>
        </a:xfrm>
      </p:grpSpPr>
      <p:sp>
        <p:nvSpPr>
          <p:cNvPr id="3876" name="Google Shape;3876;p31"/>
          <p:cNvSpPr/>
          <p:nvPr/>
        </p:nvSpPr>
        <p:spPr>
          <a:xfrm>
            <a:off x="7985725" y="42184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31"/>
          <p:cNvGrpSpPr/>
          <p:nvPr/>
        </p:nvGrpSpPr>
        <p:grpSpPr>
          <a:xfrm rot="2007808">
            <a:off x="5874984" y="1911818"/>
            <a:ext cx="9160601" cy="6400834"/>
            <a:chOff x="3025400" y="640950"/>
            <a:chExt cx="2106950" cy="1472200"/>
          </a:xfrm>
        </p:grpSpPr>
        <p:sp>
          <p:nvSpPr>
            <p:cNvPr id="3878" name="Google Shape;3878;p3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3" name="Google Shape;3903;p31"/>
          <p:cNvSpPr/>
          <p:nvPr/>
        </p:nvSpPr>
        <p:spPr>
          <a:xfrm>
            <a:off x="6590188" y="42758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1"/>
          <p:cNvSpPr/>
          <p:nvPr/>
        </p:nvSpPr>
        <p:spPr>
          <a:xfrm>
            <a:off x="4144063" y="416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1"/>
          <p:cNvSpPr/>
          <p:nvPr/>
        </p:nvSpPr>
        <p:spPr>
          <a:xfrm>
            <a:off x="78722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907" name="Google Shape;3907;p31"/>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1"/>
          <p:cNvSpPr/>
          <p:nvPr/>
        </p:nvSpPr>
        <p:spPr>
          <a:xfrm>
            <a:off x="4175563" y="489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1"/>
          <p:cNvSpPr/>
          <p:nvPr/>
        </p:nvSpPr>
        <p:spPr>
          <a:xfrm>
            <a:off x="466413" y="44699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0" name="Google Shape;3910;p31"/>
          <p:cNvGrpSpPr/>
          <p:nvPr/>
        </p:nvGrpSpPr>
        <p:grpSpPr>
          <a:xfrm>
            <a:off x="110250" y="3480863"/>
            <a:ext cx="37200" cy="2435125"/>
            <a:chOff x="367100" y="2392375"/>
            <a:chExt cx="37200" cy="2435125"/>
          </a:xfrm>
        </p:grpSpPr>
        <p:sp>
          <p:nvSpPr>
            <p:cNvPr id="3911" name="Google Shape;3911;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31"/>
          <p:cNvGrpSpPr/>
          <p:nvPr/>
        </p:nvGrpSpPr>
        <p:grpSpPr>
          <a:xfrm>
            <a:off x="562050" y="4561713"/>
            <a:ext cx="37200" cy="833425"/>
            <a:chOff x="367100" y="2392375"/>
            <a:chExt cx="37200" cy="833425"/>
          </a:xfrm>
        </p:grpSpPr>
        <p:sp>
          <p:nvSpPr>
            <p:cNvPr id="3914" name="Google Shape;3914;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31"/>
          <p:cNvGrpSpPr/>
          <p:nvPr/>
        </p:nvGrpSpPr>
        <p:grpSpPr>
          <a:xfrm>
            <a:off x="1969788" y="4753675"/>
            <a:ext cx="37200" cy="1232425"/>
            <a:chOff x="367100" y="2392375"/>
            <a:chExt cx="37200" cy="1232425"/>
          </a:xfrm>
        </p:grpSpPr>
        <p:sp>
          <p:nvSpPr>
            <p:cNvPr id="3917" name="Google Shape;391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31"/>
          <p:cNvGrpSpPr/>
          <p:nvPr/>
        </p:nvGrpSpPr>
        <p:grpSpPr>
          <a:xfrm>
            <a:off x="1013850" y="4876963"/>
            <a:ext cx="37200" cy="833425"/>
            <a:chOff x="367100" y="2392375"/>
            <a:chExt cx="37200" cy="833425"/>
          </a:xfrm>
        </p:grpSpPr>
        <p:sp>
          <p:nvSpPr>
            <p:cNvPr id="3920" name="Google Shape;392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31"/>
          <p:cNvGrpSpPr/>
          <p:nvPr/>
        </p:nvGrpSpPr>
        <p:grpSpPr>
          <a:xfrm>
            <a:off x="8663900" y="3093813"/>
            <a:ext cx="37200" cy="2435125"/>
            <a:chOff x="367100" y="2392375"/>
            <a:chExt cx="37200" cy="2435125"/>
          </a:xfrm>
        </p:grpSpPr>
        <p:sp>
          <p:nvSpPr>
            <p:cNvPr id="3923" name="Google Shape;3923;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31"/>
          <p:cNvGrpSpPr/>
          <p:nvPr/>
        </p:nvGrpSpPr>
        <p:grpSpPr>
          <a:xfrm>
            <a:off x="466400" y="4419800"/>
            <a:ext cx="37200" cy="1232425"/>
            <a:chOff x="367100" y="2392375"/>
            <a:chExt cx="37200" cy="1232425"/>
          </a:xfrm>
        </p:grpSpPr>
        <p:sp>
          <p:nvSpPr>
            <p:cNvPr id="3926" name="Google Shape;3926;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31"/>
          <p:cNvGrpSpPr/>
          <p:nvPr/>
        </p:nvGrpSpPr>
        <p:grpSpPr>
          <a:xfrm>
            <a:off x="3072263" y="4699375"/>
            <a:ext cx="37200" cy="833425"/>
            <a:chOff x="367100" y="2392375"/>
            <a:chExt cx="37200" cy="833425"/>
          </a:xfrm>
        </p:grpSpPr>
        <p:sp>
          <p:nvSpPr>
            <p:cNvPr id="3929" name="Google Shape;392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31"/>
          <p:cNvGrpSpPr/>
          <p:nvPr/>
        </p:nvGrpSpPr>
        <p:grpSpPr>
          <a:xfrm>
            <a:off x="4163738" y="4760125"/>
            <a:ext cx="37200" cy="833425"/>
            <a:chOff x="367100" y="2392375"/>
            <a:chExt cx="37200" cy="833425"/>
          </a:xfrm>
        </p:grpSpPr>
        <p:sp>
          <p:nvSpPr>
            <p:cNvPr id="3932" name="Google Shape;393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31"/>
          <p:cNvGrpSpPr/>
          <p:nvPr/>
        </p:nvGrpSpPr>
        <p:grpSpPr>
          <a:xfrm>
            <a:off x="1357200" y="4760113"/>
            <a:ext cx="37200" cy="833425"/>
            <a:chOff x="367100" y="2392375"/>
            <a:chExt cx="37200" cy="833425"/>
          </a:xfrm>
        </p:grpSpPr>
        <p:sp>
          <p:nvSpPr>
            <p:cNvPr id="3935" name="Google Shape;393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31"/>
          <p:cNvGrpSpPr/>
          <p:nvPr/>
        </p:nvGrpSpPr>
        <p:grpSpPr>
          <a:xfrm>
            <a:off x="7789488" y="4942750"/>
            <a:ext cx="37200" cy="833425"/>
            <a:chOff x="367100" y="2392375"/>
            <a:chExt cx="37200" cy="833425"/>
          </a:xfrm>
        </p:grpSpPr>
        <p:sp>
          <p:nvSpPr>
            <p:cNvPr id="3938" name="Google Shape;3938;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31"/>
          <p:cNvGrpSpPr/>
          <p:nvPr/>
        </p:nvGrpSpPr>
        <p:grpSpPr>
          <a:xfrm>
            <a:off x="6181250" y="4873188"/>
            <a:ext cx="37200" cy="833425"/>
            <a:chOff x="367100" y="2392375"/>
            <a:chExt cx="37200" cy="833425"/>
          </a:xfrm>
        </p:grpSpPr>
        <p:sp>
          <p:nvSpPr>
            <p:cNvPr id="3941" name="Google Shape;394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31"/>
          <p:cNvGrpSpPr/>
          <p:nvPr/>
        </p:nvGrpSpPr>
        <p:grpSpPr>
          <a:xfrm>
            <a:off x="5621100" y="4695513"/>
            <a:ext cx="37200" cy="833425"/>
            <a:chOff x="367100" y="2392375"/>
            <a:chExt cx="37200" cy="833425"/>
          </a:xfrm>
        </p:grpSpPr>
        <p:sp>
          <p:nvSpPr>
            <p:cNvPr id="3944" name="Google Shape;3944;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31"/>
          <p:cNvGrpSpPr/>
          <p:nvPr/>
        </p:nvGrpSpPr>
        <p:grpSpPr>
          <a:xfrm>
            <a:off x="6984538" y="4850900"/>
            <a:ext cx="37200" cy="1232425"/>
            <a:chOff x="367100" y="2392375"/>
            <a:chExt cx="37200" cy="1232425"/>
          </a:xfrm>
        </p:grpSpPr>
        <p:sp>
          <p:nvSpPr>
            <p:cNvPr id="3947" name="Google Shape;394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31"/>
          <p:cNvGrpSpPr/>
          <p:nvPr/>
        </p:nvGrpSpPr>
        <p:grpSpPr>
          <a:xfrm>
            <a:off x="8766100" y="4504950"/>
            <a:ext cx="37200" cy="833425"/>
            <a:chOff x="367100" y="2392375"/>
            <a:chExt cx="37200" cy="833425"/>
          </a:xfrm>
        </p:grpSpPr>
        <p:sp>
          <p:nvSpPr>
            <p:cNvPr id="3950" name="Google Shape;395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31"/>
          <p:cNvGrpSpPr/>
          <p:nvPr/>
        </p:nvGrpSpPr>
        <p:grpSpPr>
          <a:xfrm>
            <a:off x="8409288" y="4699363"/>
            <a:ext cx="37200" cy="833425"/>
            <a:chOff x="367100" y="2392375"/>
            <a:chExt cx="37200" cy="833425"/>
          </a:xfrm>
        </p:grpSpPr>
        <p:sp>
          <p:nvSpPr>
            <p:cNvPr id="3953" name="Google Shape;395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31"/>
          <p:cNvGrpSpPr/>
          <p:nvPr/>
        </p:nvGrpSpPr>
        <p:grpSpPr>
          <a:xfrm>
            <a:off x="8918488" y="3694088"/>
            <a:ext cx="37200" cy="1232425"/>
            <a:chOff x="367100" y="2392375"/>
            <a:chExt cx="37200" cy="1232425"/>
          </a:xfrm>
        </p:grpSpPr>
        <p:sp>
          <p:nvSpPr>
            <p:cNvPr id="3956" name="Google Shape;3956;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31"/>
          <p:cNvSpPr/>
          <p:nvPr/>
        </p:nvSpPr>
        <p:spPr>
          <a:xfrm>
            <a:off x="6942350" y="4841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1"/>
          <p:cNvSpPr/>
          <p:nvPr/>
        </p:nvSpPr>
        <p:spPr>
          <a:xfrm>
            <a:off x="6807341" y="4897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0" name="Google Shape;3960;p31"/>
          <p:cNvGrpSpPr/>
          <p:nvPr/>
        </p:nvGrpSpPr>
        <p:grpSpPr>
          <a:xfrm>
            <a:off x="288325" y="4082225"/>
            <a:ext cx="37200" cy="1232425"/>
            <a:chOff x="367100" y="2392375"/>
            <a:chExt cx="37200" cy="1232425"/>
          </a:xfrm>
        </p:grpSpPr>
        <p:sp>
          <p:nvSpPr>
            <p:cNvPr id="3961" name="Google Shape;3961;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31"/>
          <p:cNvGrpSpPr/>
          <p:nvPr/>
        </p:nvGrpSpPr>
        <p:grpSpPr>
          <a:xfrm>
            <a:off x="4664063" y="4847900"/>
            <a:ext cx="37200" cy="833425"/>
            <a:chOff x="367100" y="2392375"/>
            <a:chExt cx="37200" cy="833425"/>
          </a:xfrm>
        </p:grpSpPr>
        <p:sp>
          <p:nvSpPr>
            <p:cNvPr id="3964" name="Google Shape;3964;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31"/>
          <p:cNvGrpSpPr/>
          <p:nvPr/>
        </p:nvGrpSpPr>
        <p:grpSpPr>
          <a:xfrm>
            <a:off x="9029100" y="3374663"/>
            <a:ext cx="37200" cy="2435125"/>
            <a:chOff x="367100" y="2392375"/>
            <a:chExt cx="37200" cy="2435125"/>
          </a:xfrm>
        </p:grpSpPr>
        <p:sp>
          <p:nvSpPr>
            <p:cNvPr id="3967" name="Google Shape;3967;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31"/>
          <p:cNvGrpSpPr/>
          <p:nvPr/>
        </p:nvGrpSpPr>
        <p:grpSpPr>
          <a:xfrm rot="4416216">
            <a:off x="-2978986" y="2303038"/>
            <a:ext cx="8040978" cy="5618514"/>
            <a:chOff x="3025400" y="640950"/>
            <a:chExt cx="2106950" cy="1472200"/>
          </a:xfrm>
        </p:grpSpPr>
        <p:sp>
          <p:nvSpPr>
            <p:cNvPr id="3970" name="Google Shape;3970;p3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31"/>
          <p:cNvSpPr/>
          <p:nvPr/>
        </p:nvSpPr>
        <p:spPr>
          <a:xfrm>
            <a:off x="8835450" y="177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1"/>
          <p:cNvSpPr/>
          <p:nvPr/>
        </p:nvSpPr>
        <p:spPr>
          <a:xfrm>
            <a:off x="-378825" y="18319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31"/>
          <p:cNvGrpSpPr/>
          <p:nvPr/>
        </p:nvGrpSpPr>
        <p:grpSpPr>
          <a:xfrm>
            <a:off x="3496700" y="4942725"/>
            <a:ext cx="37200" cy="833425"/>
            <a:chOff x="367100" y="2392375"/>
            <a:chExt cx="37200" cy="833425"/>
          </a:xfrm>
        </p:grpSpPr>
        <p:sp>
          <p:nvSpPr>
            <p:cNvPr id="3998" name="Google Shape;3998;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31"/>
          <p:cNvGrpSpPr/>
          <p:nvPr/>
        </p:nvGrpSpPr>
        <p:grpSpPr>
          <a:xfrm>
            <a:off x="8277800" y="4774688"/>
            <a:ext cx="37200" cy="833425"/>
            <a:chOff x="367100" y="2392375"/>
            <a:chExt cx="37200" cy="833425"/>
          </a:xfrm>
        </p:grpSpPr>
        <p:sp>
          <p:nvSpPr>
            <p:cNvPr id="4001" name="Google Shape;400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3" name="Google Shape;4003;p31"/>
          <p:cNvSpPr/>
          <p:nvPr/>
        </p:nvSpPr>
        <p:spPr>
          <a:xfrm>
            <a:off x="5876450" y="-289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1"/>
          <p:cNvSpPr/>
          <p:nvPr/>
        </p:nvSpPr>
        <p:spPr>
          <a:xfrm>
            <a:off x="6129875" y="4170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1"/>
          <p:cNvSpPr/>
          <p:nvPr/>
        </p:nvSpPr>
        <p:spPr>
          <a:xfrm>
            <a:off x="6467650" y="4469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1"/>
          <p:cNvSpPr/>
          <p:nvPr/>
        </p:nvSpPr>
        <p:spPr>
          <a:xfrm>
            <a:off x="3576800" y="440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1"/>
          <p:cNvSpPr/>
          <p:nvPr/>
        </p:nvSpPr>
        <p:spPr>
          <a:xfrm>
            <a:off x="2089813" y="42501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31"/>
          <p:cNvGrpSpPr/>
          <p:nvPr/>
        </p:nvGrpSpPr>
        <p:grpSpPr>
          <a:xfrm>
            <a:off x="4953163" y="4860550"/>
            <a:ext cx="37200" cy="833425"/>
            <a:chOff x="367100" y="2392375"/>
            <a:chExt cx="37200" cy="833425"/>
          </a:xfrm>
        </p:grpSpPr>
        <p:sp>
          <p:nvSpPr>
            <p:cNvPr id="4009" name="Google Shape;400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31"/>
          <p:cNvGrpSpPr/>
          <p:nvPr/>
        </p:nvGrpSpPr>
        <p:grpSpPr>
          <a:xfrm>
            <a:off x="4393013" y="4682875"/>
            <a:ext cx="37200" cy="833425"/>
            <a:chOff x="367100" y="2392375"/>
            <a:chExt cx="37200" cy="833425"/>
          </a:xfrm>
        </p:grpSpPr>
        <p:sp>
          <p:nvSpPr>
            <p:cNvPr id="4012" name="Google Shape;401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31"/>
          <p:cNvSpPr/>
          <p:nvPr/>
        </p:nvSpPr>
        <p:spPr>
          <a:xfrm>
            <a:off x="-168750" y="3404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1"/>
          <p:cNvSpPr/>
          <p:nvPr/>
        </p:nvSpPr>
        <p:spPr>
          <a:xfrm>
            <a:off x="-168750"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4017" name="Shape 4017"/>
        <p:cNvGrpSpPr/>
        <p:nvPr/>
      </p:nvGrpSpPr>
      <p:grpSpPr>
        <a:xfrm>
          <a:off x="0" y="0"/>
          <a:ext cx="0" cy="0"/>
          <a:chOff x="0" y="0"/>
          <a:chExt cx="0" cy="0"/>
        </a:xfrm>
      </p:grpSpPr>
      <p:sp>
        <p:nvSpPr>
          <p:cNvPr id="4018" name="Google Shape;4018;p32"/>
          <p:cNvSpPr/>
          <p:nvPr/>
        </p:nvSpPr>
        <p:spPr>
          <a:xfrm flipH="1">
            <a:off x="256288" y="421844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020" name="Google Shape;4020;p32"/>
          <p:cNvGrpSpPr/>
          <p:nvPr/>
        </p:nvGrpSpPr>
        <p:grpSpPr>
          <a:xfrm flipH="1" rot="-2008462">
            <a:off x="-3664465" y="1988419"/>
            <a:ext cx="9157965" cy="6400022"/>
            <a:chOff x="3025400" y="640950"/>
            <a:chExt cx="2106950" cy="1472200"/>
          </a:xfrm>
        </p:grpSpPr>
        <p:sp>
          <p:nvSpPr>
            <p:cNvPr id="4021" name="Google Shape;4021;p3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32"/>
          <p:cNvSpPr/>
          <p:nvPr/>
        </p:nvSpPr>
        <p:spPr>
          <a:xfrm flipH="1">
            <a:off x="16861" y="4352027"/>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2"/>
          <p:cNvSpPr/>
          <p:nvPr/>
        </p:nvSpPr>
        <p:spPr>
          <a:xfrm flipH="1">
            <a:off x="2157196" y="44729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2"/>
          <p:cNvSpPr/>
          <p:nvPr/>
        </p:nvSpPr>
        <p:spPr>
          <a:xfrm flipH="1">
            <a:off x="-1264633" y="39343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2"/>
          <p:cNvSpPr/>
          <p:nvPr/>
        </p:nvSpPr>
        <p:spPr>
          <a:xfrm flipH="1">
            <a:off x="7499019" y="4402552"/>
            <a:ext cx="23817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2"/>
          <p:cNvSpPr/>
          <p:nvPr/>
        </p:nvSpPr>
        <p:spPr>
          <a:xfrm flipH="1">
            <a:off x="4217309" y="4967028"/>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2"/>
          <p:cNvSpPr/>
          <p:nvPr/>
        </p:nvSpPr>
        <p:spPr>
          <a:xfrm flipH="1">
            <a:off x="7924958" y="43937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2" name="Google Shape;4052;p32"/>
          <p:cNvGrpSpPr/>
          <p:nvPr/>
        </p:nvGrpSpPr>
        <p:grpSpPr>
          <a:xfrm flipH="1">
            <a:off x="8838689" y="3404663"/>
            <a:ext cx="37185" cy="2435125"/>
            <a:chOff x="367100" y="2392375"/>
            <a:chExt cx="37200" cy="2435125"/>
          </a:xfrm>
        </p:grpSpPr>
        <p:sp>
          <p:nvSpPr>
            <p:cNvPr id="4053" name="Google Shape;4053;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32"/>
          <p:cNvGrpSpPr/>
          <p:nvPr/>
        </p:nvGrpSpPr>
        <p:grpSpPr>
          <a:xfrm flipH="1">
            <a:off x="8768072" y="4409314"/>
            <a:ext cx="37185" cy="833425"/>
            <a:chOff x="367100" y="2392375"/>
            <a:chExt cx="37200" cy="833425"/>
          </a:xfrm>
        </p:grpSpPr>
        <p:sp>
          <p:nvSpPr>
            <p:cNvPr id="4056" name="Google Shape;405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32"/>
          <p:cNvGrpSpPr/>
          <p:nvPr/>
        </p:nvGrpSpPr>
        <p:grpSpPr>
          <a:xfrm flipH="1">
            <a:off x="6979904" y="4829876"/>
            <a:ext cx="37185" cy="1232425"/>
            <a:chOff x="367100" y="2392375"/>
            <a:chExt cx="37200" cy="1232425"/>
          </a:xfrm>
        </p:grpSpPr>
        <p:sp>
          <p:nvSpPr>
            <p:cNvPr id="4059" name="Google Shape;405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32"/>
          <p:cNvGrpSpPr/>
          <p:nvPr/>
        </p:nvGrpSpPr>
        <p:grpSpPr>
          <a:xfrm flipH="1">
            <a:off x="7935455" y="4800764"/>
            <a:ext cx="37185" cy="833425"/>
            <a:chOff x="367100" y="2392375"/>
            <a:chExt cx="37200" cy="833425"/>
          </a:xfrm>
        </p:grpSpPr>
        <p:sp>
          <p:nvSpPr>
            <p:cNvPr id="4062" name="Google Shape;406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32"/>
          <p:cNvGrpSpPr/>
          <p:nvPr/>
        </p:nvGrpSpPr>
        <p:grpSpPr>
          <a:xfrm flipH="1">
            <a:off x="288500" y="3017613"/>
            <a:ext cx="37185" cy="2435125"/>
            <a:chOff x="367100" y="2392375"/>
            <a:chExt cx="37200" cy="2435125"/>
          </a:xfrm>
        </p:grpSpPr>
        <p:sp>
          <p:nvSpPr>
            <p:cNvPr id="4065" name="Google Shape;4065;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32"/>
          <p:cNvGrpSpPr/>
          <p:nvPr/>
        </p:nvGrpSpPr>
        <p:grpSpPr>
          <a:xfrm flipH="1">
            <a:off x="8558883" y="4572201"/>
            <a:ext cx="37185" cy="1232425"/>
            <a:chOff x="367100" y="2392375"/>
            <a:chExt cx="37200" cy="1232425"/>
          </a:xfrm>
        </p:grpSpPr>
        <p:sp>
          <p:nvSpPr>
            <p:cNvPr id="4068" name="Google Shape;406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32"/>
          <p:cNvGrpSpPr/>
          <p:nvPr/>
        </p:nvGrpSpPr>
        <p:grpSpPr>
          <a:xfrm flipH="1">
            <a:off x="5877875" y="4775576"/>
            <a:ext cx="37185" cy="833425"/>
            <a:chOff x="367100" y="2392375"/>
            <a:chExt cx="37200" cy="833425"/>
          </a:xfrm>
        </p:grpSpPr>
        <p:sp>
          <p:nvSpPr>
            <p:cNvPr id="4071" name="Google Shape;407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32"/>
          <p:cNvGrpSpPr/>
          <p:nvPr/>
        </p:nvGrpSpPr>
        <p:grpSpPr>
          <a:xfrm flipH="1">
            <a:off x="4786842" y="4836326"/>
            <a:ext cx="37185" cy="833425"/>
            <a:chOff x="367100" y="2392375"/>
            <a:chExt cx="37200" cy="833425"/>
          </a:xfrm>
        </p:grpSpPr>
        <p:sp>
          <p:nvSpPr>
            <p:cNvPr id="4074" name="Google Shape;407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32"/>
          <p:cNvGrpSpPr/>
          <p:nvPr/>
        </p:nvGrpSpPr>
        <p:grpSpPr>
          <a:xfrm flipH="1">
            <a:off x="7592244" y="4836314"/>
            <a:ext cx="37185" cy="833425"/>
            <a:chOff x="367100" y="2392375"/>
            <a:chExt cx="37200" cy="833425"/>
          </a:xfrm>
        </p:grpSpPr>
        <p:sp>
          <p:nvSpPr>
            <p:cNvPr id="4077" name="Google Shape;4077;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32"/>
          <p:cNvGrpSpPr/>
          <p:nvPr/>
        </p:nvGrpSpPr>
        <p:grpSpPr>
          <a:xfrm flipH="1">
            <a:off x="1162559" y="4866551"/>
            <a:ext cx="37185" cy="833425"/>
            <a:chOff x="367100" y="2392375"/>
            <a:chExt cx="37200" cy="833425"/>
          </a:xfrm>
        </p:grpSpPr>
        <p:sp>
          <p:nvSpPr>
            <p:cNvPr id="4080" name="Google Shape;408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32"/>
          <p:cNvGrpSpPr/>
          <p:nvPr/>
        </p:nvGrpSpPr>
        <p:grpSpPr>
          <a:xfrm flipH="1">
            <a:off x="2770146" y="4949389"/>
            <a:ext cx="37185" cy="833425"/>
            <a:chOff x="367100" y="2392375"/>
            <a:chExt cx="37200" cy="833425"/>
          </a:xfrm>
        </p:grpSpPr>
        <p:sp>
          <p:nvSpPr>
            <p:cNvPr id="4083" name="Google Shape;408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32"/>
          <p:cNvGrpSpPr/>
          <p:nvPr/>
        </p:nvGrpSpPr>
        <p:grpSpPr>
          <a:xfrm flipH="1">
            <a:off x="3330069" y="4771714"/>
            <a:ext cx="37185" cy="833425"/>
            <a:chOff x="367100" y="2392375"/>
            <a:chExt cx="37200" cy="833425"/>
          </a:xfrm>
        </p:grpSpPr>
        <p:sp>
          <p:nvSpPr>
            <p:cNvPr id="4086" name="Google Shape;408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32"/>
          <p:cNvGrpSpPr/>
          <p:nvPr/>
        </p:nvGrpSpPr>
        <p:grpSpPr>
          <a:xfrm flipH="1">
            <a:off x="1967183" y="4927101"/>
            <a:ext cx="37185" cy="1232425"/>
            <a:chOff x="367100" y="2392375"/>
            <a:chExt cx="37200" cy="1232425"/>
          </a:xfrm>
        </p:grpSpPr>
        <p:sp>
          <p:nvSpPr>
            <p:cNvPr id="4089" name="Google Shape;408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32"/>
          <p:cNvGrpSpPr/>
          <p:nvPr/>
        </p:nvGrpSpPr>
        <p:grpSpPr>
          <a:xfrm flipH="1">
            <a:off x="186342" y="4428751"/>
            <a:ext cx="37185" cy="833425"/>
            <a:chOff x="367100" y="2392375"/>
            <a:chExt cx="37200" cy="833425"/>
          </a:xfrm>
        </p:grpSpPr>
        <p:sp>
          <p:nvSpPr>
            <p:cNvPr id="4092" name="Google Shape;409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32"/>
          <p:cNvGrpSpPr/>
          <p:nvPr/>
        </p:nvGrpSpPr>
        <p:grpSpPr>
          <a:xfrm flipH="1">
            <a:off x="543010" y="4623164"/>
            <a:ext cx="37185" cy="833425"/>
            <a:chOff x="367100" y="2392375"/>
            <a:chExt cx="37200" cy="833425"/>
          </a:xfrm>
        </p:grpSpPr>
        <p:sp>
          <p:nvSpPr>
            <p:cNvPr id="4095" name="Google Shape;4095;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32"/>
          <p:cNvGrpSpPr/>
          <p:nvPr/>
        </p:nvGrpSpPr>
        <p:grpSpPr>
          <a:xfrm flipH="1">
            <a:off x="34016" y="3617888"/>
            <a:ext cx="37185" cy="1232425"/>
            <a:chOff x="367100" y="2392375"/>
            <a:chExt cx="37200" cy="1232425"/>
          </a:xfrm>
        </p:grpSpPr>
        <p:sp>
          <p:nvSpPr>
            <p:cNvPr id="4098" name="Google Shape;409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0" name="Google Shape;4100;p32"/>
          <p:cNvSpPr/>
          <p:nvPr/>
        </p:nvSpPr>
        <p:spPr>
          <a:xfrm flipH="1">
            <a:off x="1451641" y="491809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2"/>
          <p:cNvSpPr/>
          <p:nvPr/>
        </p:nvSpPr>
        <p:spPr>
          <a:xfrm flipH="1">
            <a:off x="1676895" y="4973746"/>
            <a:ext cx="5046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2" name="Google Shape;4102;p32"/>
          <p:cNvGrpSpPr/>
          <p:nvPr/>
        </p:nvGrpSpPr>
        <p:grpSpPr>
          <a:xfrm flipH="1">
            <a:off x="8660686" y="4006026"/>
            <a:ext cx="37185" cy="1232425"/>
            <a:chOff x="367100" y="2392375"/>
            <a:chExt cx="37200" cy="1232425"/>
          </a:xfrm>
        </p:grpSpPr>
        <p:sp>
          <p:nvSpPr>
            <p:cNvPr id="4103" name="Google Shape;4103;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32"/>
          <p:cNvGrpSpPr/>
          <p:nvPr/>
        </p:nvGrpSpPr>
        <p:grpSpPr>
          <a:xfrm flipH="1">
            <a:off x="4286719" y="4924101"/>
            <a:ext cx="37185" cy="833425"/>
            <a:chOff x="367100" y="2392375"/>
            <a:chExt cx="37200" cy="833425"/>
          </a:xfrm>
        </p:grpSpPr>
        <p:sp>
          <p:nvSpPr>
            <p:cNvPr id="4106" name="Google Shape;410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32"/>
          <p:cNvGrpSpPr/>
          <p:nvPr/>
        </p:nvGrpSpPr>
        <p:grpSpPr>
          <a:xfrm flipH="1">
            <a:off x="-76552" y="3298463"/>
            <a:ext cx="37185" cy="2435125"/>
            <a:chOff x="367100" y="2392375"/>
            <a:chExt cx="37200" cy="2435125"/>
          </a:xfrm>
        </p:grpSpPr>
        <p:sp>
          <p:nvSpPr>
            <p:cNvPr id="4109" name="Google Shape;4109;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32"/>
          <p:cNvGrpSpPr/>
          <p:nvPr/>
        </p:nvGrpSpPr>
        <p:grpSpPr>
          <a:xfrm flipH="1" rot="-4102571">
            <a:off x="4077147" y="2303935"/>
            <a:ext cx="8040477" cy="5616574"/>
            <a:chOff x="3025400" y="640950"/>
            <a:chExt cx="2106950" cy="1472200"/>
          </a:xfrm>
        </p:grpSpPr>
        <p:sp>
          <p:nvSpPr>
            <p:cNvPr id="4112" name="Google Shape;4112;p3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7" name="Google Shape;4137;p32"/>
          <p:cNvSpPr/>
          <p:nvPr/>
        </p:nvSpPr>
        <p:spPr>
          <a:xfrm flipH="1">
            <a:off x="-371218" y="135845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2"/>
          <p:cNvSpPr/>
          <p:nvPr/>
        </p:nvSpPr>
        <p:spPr>
          <a:xfrm flipH="1">
            <a:off x="8769853" y="1831926"/>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32"/>
          <p:cNvGrpSpPr/>
          <p:nvPr/>
        </p:nvGrpSpPr>
        <p:grpSpPr>
          <a:xfrm flipH="1">
            <a:off x="5453609" y="5018926"/>
            <a:ext cx="37185" cy="833425"/>
            <a:chOff x="367100" y="2392375"/>
            <a:chExt cx="37200" cy="833425"/>
          </a:xfrm>
        </p:grpSpPr>
        <p:sp>
          <p:nvSpPr>
            <p:cNvPr id="4140" name="Google Shape;414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32"/>
          <p:cNvGrpSpPr/>
          <p:nvPr/>
        </p:nvGrpSpPr>
        <p:grpSpPr>
          <a:xfrm flipH="1">
            <a:off x="445844" y="4393689"/>
            <a:ext cx="37185" cy="833425"/>
            <a:chOff x="367100" y="2392375"/>
            <a:chExt cx="37200" cy="833425"/>
          </a:xfrm>
        </p:grpSpPr>
        <p:sp>
          <p:nvSpPr>
            <p:cNvPr id="4143" name="Google Shape;414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5" name="Google Shape;4145;p32"/>
          <p:cNvSpPr/>
          <p:nvPr/>
        </p:nvSpPr>
        <p:spPr>
          <a:xfrm flipH="1">
            <a:off x="543009" y="-25590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2"/>
          <p:cNvSpPr/>
          <p:nvPr/>
        </p:nvSpPr>
        <p:spPr>
          <a:xfrm flipH="1">
            <a:off x="3946499" y="48399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2"/>
          <p:cNvSpPr/>
          <p:nvPr/>
        </p:nvSpPr>
        <p:spPr>
          <a:xfrm flipH="1">
            <a:off x="1533424" y="46652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2"/>
          <p:cNvSpPr/>
          <p:nvPr/>
        </p:nvSpPr>
        <p:spPr>
          <a:xfrm flipH="1">
            <a:off x="4815829" y="447702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2"/>
          <p:cNvSpPr/>
          <p:nvPr/>
        </p:nvSpPr>
        <p:spPr>
          <a:xfrm flipH="1">
            <a:off x="6302214" y="455495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32"/>
          <p:cNvGrpSpPr/>
          <p:nvPr/>
        </p:nvGrpSpPr>
        <p:grpSpPr>
          <a:xfrm flipH="1">
            <a:off x="3997736" y="4936751"/>
            <a:ext cx="37185" cy="833425"/>
            <a:chOff x="367100" y="2392375"/>
            <a:chExt cx="37200" cy="833425"/>
          </a:xfrm>
        </p:grpSpPr>
        <p:sp>
          <p:nvSpPr>
            <p:cNvPr id="4151" name="Google Shape;415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32"/>
          <p:cNvGrpSpPr/>
          <p:nvPr/>
        </p:nvGrpSpPr>
        <p:grpSpPr>
          <a:xfrm flipH="1">
            <a:off x="4557660" y="4759076"/>
            <a:ext cx="37185" cy="833425"/>
            <a:chOff x="367100" y="2392375"/>
            <a:chExt cx="37200" cy="833425"/>
          </a:xfrm>
        </p:grpSpPr>
        <p:sp>
          <p:nvSpPr>
            <p:cNvPr id="4154" name="Google Shape;415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32"/>
          <p:cNvSpPr/>
          <p:nvPr/>
        </p:nvSpPr>
        <p:spPr>
          <a:xfrm flipH="1">
            <a:off x="8559863" y="340467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2"/>
          <p:cNvSpPr/>
          <p:nvPr/>
        </p:nvSpPr>
        <p:spPr>
          <a:xfrm flipH="1">
            <a:off x="8559863" y="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59" name="Shape 4159"/>
        <p:cNvGrpSpPr/>
        <p:nvPr/>
      </p:nvGrpSpPr>
      <p:grpSpPr>
        <a:xfrm>
          <a:off x="0" y="0"/>
          <a:ext cx="0" cy="0"/>
          <a:chOff x="0" y="0"/>
          <a:chExt cx="0" cy="0"/>
        </a:xfrm>
      </p:grpSpPr>
      <p:grpSp>
        <p:nvGrpSpPr>
          <p:cNvPr id="4160" name="Google Shape;4160;p33"/>
          <p:cNvGrpSpPr/>
          <p:nvPr/>
        </p:nvGrpSpPr>
        <p:grpSpPr>
          <a:xfrm rot="-2700000">
            <a:off x="3380611" y="478554"/>
            <a:ext cx="8141463" cy="3321414"/>
            <a:chOff x="3025400" y="1754925"/>
            <a:chExt cx="7141649" cy="2247459"/>
          </a:xfrm>
        </p:grpSpPr>
        <p:sp>
          <p:nvSpPr>
            <p:cNvPr id="4161" name="Google Shape;4161;p3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33"/>
          <p:cNvGrpSpPr/>
          <p:nvPr/>
        </p:nvGrpSpPr>
        <p:grpSpPr>
          <a:xfrm>
            <a:off x="5363188" y="3248788"/>
            <a:ext cx="37200" cy="833425"/>
            <a:chOff x="367100" y="2392375"/>
            <a:chExt cx="37200" cy="833425"/>
          </a:xfrm>
        </p:grpSpPr>
        <p:sp>
          <p:nvSpPr>
            <p:cNvPr id="4189" name="Google Shape;418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33"/>
          <p:cNvGrpSpPr/>
          <p:nvPr/>
        </p:nvGrpSpPr>
        <p:grpSpPr>
          <a:xfrm>
            <a:off x="8040131" y="3723550"/>
            <a:ext cx="37200" cy="833425"/>
            <a:chOff x="367100" y="2392375"/>
            <a:chExt cx="37200" cy="833425"/>
          </a:xfrm>
        </p:grpSpPr>
        <p:sp>
          <p:nvSpPr>
            <p:cNvPr id="4192" name="Google Shape;4192;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33"/>
          <p:cNvGrpSpPr/>
          <p:nvPr/>
        </p:nvGrpSpPr>
        <p:grpSpPr>
          <a:xfrm>
            <a:off x="6919225" y="3384000"/>
            <a:ext cx="37200" cy="1232425"/>
            <a:chOff x="367100" y="2392375"/>
            <a:chExt cx="37200" cy="1232425"/>
          </a:xfrm>
        </p:grpSpPr>
        <p:sp>
          <p:nvSpPr>
            <p:cNvPr id="4195" name="Google Shape;4195;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3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8" name="Google Shape;4198;p33"/>
          <p:cNvGrpSpPr/>
          <p:nvPr/>
        </p:nvGrpSpPr>
        <p:grpSpPr>
          <a:xfrm>
            <a:off x="7121400" y="2089938"/>
            <a:ext cx="37200" cy="2435125"/>
            <a:chOff x="367100" y="2392375"/>
            <a:chExt cx="37200" cy="2435125"/>
          </a:xfrm>
        </p:grpSpPr>
        <p:sp>
          <p:nvSpPr>
            <p:cNvPr id="4199" name="Google Shape;4199;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33"/>
          <p:cNvGrpSpPr/>
          <p:nvPr/>
        </p:nvGrpSpPr>
        <p:grpSpPr>
          <a:xfrm>
            <a:off x="7498400" y="971538"/>
            <a:ext cx="37200" cy="3553537"/>
            <a:chOff x="367100" y="2392375"/>
            <a:chExt cx="37200" cy="3553537"/>
          </a:xfrm>
        </p:grpSpPr>
        <p:sp>
          <p:nvSpPr>
            <p:cNvPr id="4202" name="Google Shape;4202;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33"/>
          <p:cNvGrpSpPr/>
          <p:nvPr/>
        </p:nvGrpSpPr>
        <p:grpSpPr>
          <a:xfrm>
            <a:off x="8768050" y="1530738"/>
            <a:ext cx="37200" cy="2435125"/>
            <a:chOff x="367100" y="2392375"/>
            <a:chExt cx="37200" cy="2435125"/>
          </a:xfrm>
        </p:grpSpPr>
        <p:sp>
          <p:nvSpPr>
            <p:cNvPr id="4205" name="Google Shape;4205;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33"/>
          <p:cNvGrpSpPr/>
          <p:nvPr/>
        </p:nvGrpSpPr>
        <p:grpSpPr>
          <a:xfrm>
            <a:off x="6717038" y="703388"/>
            <a:ext cx="37200" cy="3553537"/>
            <a:chOff x="367100" y="2392375"/>
            <a:chExt cx="37200" cy="3553537"/>
          </a:xfrm>
        </p:grpSpPr>
        <p:sp>
          <p:nvSpPr>
            <p:cNvPr id="4208" name="Google Shape;4208;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3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33"/>
          <p:cNvGrpSpPr/>
          <p:nvPr/>
        </p:nvGrpSpPr>
        <p:grpSpPr>
          <a:xfrm>
            <a:off x="8577688" y="3176063"/>
            <a:ext cx="37200" cy="2435125"/>
            <a:chOff x="367100" y="2392375"/>
            <a:chExt cx="37200" cy="2435125"/>
          </a:xfrm>
        </p:grpSpPr>
        <p:sp>
          <p:nvSpPr>
            <p:cNvPr id="4212" name="Google Shape;4212;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33"/>
          <p:cNvGrpSpPr/>
          <p:nvPr/>
        </p:nvGrpSpPr>
        <p:grpSpPr>
          <a:xfrm>
            <a:off x="3927625" y="4466900"/>
            <a:ext cx="37200" cy="833425"/>
            <a:chOff x="367100" y="2392375"/>
            <a:chExt cx="37200" cy="833425"/>
          </a:xfrm>
        </p:grpSpPr>
        <p:sp>
          <p:nvSpPr>
            <p:cNvPr id="4215" name="Google Shape;4215;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33"/>
          <p:cNvGrpSpPr/>
          <p:nvPr/>
        </p:nvGrpSpPr>
        <p:grpSpPr>
          <a:xfrm>
            <a:off x="5976925" y="4466900"/>
            <a:ext cx="37200" cy="833425"/>
            <a:chOff x="367100" y="2392375"/>
            <a:chExt cx="37200" cy="833425"/>
          </a:xfrm>
        </p:grpSpPr>
        <p:sp>
          <p:nvSpPr>
            <p:cNvPr id="4218" name="Google Shape;421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33"/>
          <p:cNvGrpSpPr/>
          <p:nvPr/>
        </p:nvGrpSpPr>
        <p:grpSpPr>
          <a:xfrm>
            <a:off x="5197725" y="4379113"/>
            <a:ext cx="37200" cy="833425"/>
            <a:chOff x="367100" y="2392375"/>
            <a:chExt cx="37200" cy="833425"/>
          </a:xfrm>
        </p:grpSpPr>
        <p:sp>
          <p:nvSpPr>
            <p:cNvPr id="4221" name="Google Shape;422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33"/>
          <p:cNvGrpSpPr/>
          <p:nvPr/>
        </p:nvGrpSpPr>
        <p:grpSpPr>
          <a:xfrm>
            <a:off x="6658750" y="4191225"/>
            <a:ext cx="37200" cy="1232425"/>
            <a:chOff x="367100" y="2392375"/>
            <a:chExt cx="37200" cy="1232425"/>
          </a:xfrm>
        </p:grpSpPr>
        <p:sp>
          <p:nvSpPr>
            <p:cNvPr id="4224" name="Google Shape;4224;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33"/>
          <p:cNvGrpSpPr/>
          <p:nvPr/>
        </p:nvGrpSpPr>
        <p:grpSpPr>
          <a:xfrm>
            <a:off x="7834550" y="4413900"/>
            <a:ext cx="37200" cy="833425"/>
            <a:chOff x="367100" y="2392375"/>
            <a:chExt cx="37200" cy="833425"/>
          </a:xfrm>
        </p:grpSpPr>
        <p:sp>
          <p:nvSpPr>
            <p:cNvPr id="4227" name="Google Shape;422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33"/>
          <p:cNvGrpSpPr/>
          <p:nvPr/>
        </p:nvGrpSpPr>
        <p:grpSpPr>
          <a:xfrm>
            <a:off x="8308875" y="3902100"/>
            <a:ext cx="37200" cy="833425"/>
            <a:chOff x="367100" y="2392375"/>
            <a:chExt cx="37200" cy="833425"/>
          </a:xfrm>
        </p:grpSpPr>
        <p:sp>
          <p:nvSpPr>
            <p:cNvPr id="4230" name="Google Shape;4230;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33"/>
          <p:cNvGrpSpPr/>
          <p:nvPr/>
        </p:nvGrpSpPr>
        <p:grpSpPr>
          <a:xfrm>
            <a:off x="8846488" y="4204613"/>
            <a:ext cx="37200" cy="1232425"/>
            <a:chOff x="367100" y="2392375"/>
            <a:chExt cx="37200" cy="1232425"/>
          </a:xfrm>
        </p:grpSpPr>
        <p:sp>
          <p:nvSpPr>
            <p:cNvPr id="4233" name="Google Shape;4233;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3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33"/>
          <p:cNvGrpSpPr/>
          <p:nvPr/>
        </p:nvGrpSpPr>
        <p:grpSpPr>
          <a:xfrm>
            <a:off x="3154550" y="4494188"/>
            <a:ext cx="37200" cy="833425"/>
            <a:chOff x="367100" y="2392375"/>
            <a:chExt cx="37200" cy="833425"/>
          </a:xfrm>
        </p:grpSpPr>
        <p:sp>
          <p:nvSpPr>
            <p:cNvPr id="4238" name="Google Shape;423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33"/>
          <p:cNvGrpSpPr/>
          <p:nvPr/>
        </p:nvGrpSpPr>
        <p:grpSpPr>
          <a:xfrm>
            <a:off x="9029100" y="3450863"/>
            <a:ext cx="37200" cy="2435125"/>
            <a:chOff x="367100" y="2392375"/>
            <a:chExt cx="37200" cy="2435125"/>
          </a:xfrm>
        </p:grpSpPr>
        <p:sp>
          <p:nvSpPr>
            <p:cNvPr id="4241" name="Google Shape;4241;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33"/>
          <p:cNvGrpSpPr/>
          <p:nvPr/>
        </p:nvGrpSpPr>
        <p:grpSpPr>
          <a:xfrm>
            <a:off x="6398263" y="3825000"/>
            <a:ext cx="37200" cy="833425"/>
            <a:chOff x="367100" y="2392375"/>
            <a:chExt cx="37200" cy="833425"/>
          </a:xfrm>
        </p:grpSpPr>
        <p:sp>
          <p:nvSpPr>
            <p:cNvPr id="4244" name="Google Shape;424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33"/>
          <p:cNvGrpSpPr/>
          <p:nvPr/>
        </p:nvGrpSpPr>
        <p:grpSpPr>
          <a:xfrm>
            <a:off x="5580650" y="4180738"/>
            <a:ext cx="37200" cy="833425"/>
            <a:chOff x="367100" y="2392375"/>
            <a:chExt cx="37200" cy="833425"/>
          </a:xfrm>
        </p:grpSpPr>
        <p:sp>
          <p:nvSpPr>
            <p:cNvPr id="4247" name="Google Shape;424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33"/>
          <p:cNvGrpSpPr/>
          <p:nvPr/>
        </p:nvGrpSpPr>
        <p:grpSpPr>
          <a:xfrm>
            <a:off x="8133225" y="2430588"/>
            <a:ext cx="37200" cy="2435125"/>
            <a:chOff x="367100" y="2392375"/>
            <a:chExt cx="37200" cy="2435125"/>
          </a:xfrm>
        </p:grpSpPr>
        <p:sp>
          <p:nvSpPr>
            <p:cNvPr id="4250" name="Google Shape;4250;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33"/>
          <p:cNvGrpSpPr/>
          <p:nvPr/>
        </p:nvGrpSpPr>
        <p:grpSpPr>
          <a:xfrm>
            <a:off x="7953850" y="2898738"/>
            <a:ext cx="37200" cy="2435125"/>
            <a:chOff x="367100" y="2392375"/>
            <a:chExt cx="37200" cy="2435125"/>
          </a:xfrm>
        </p:grpSpPr>
        <p:sp>
          <p:nvSpPr>
            <p:cNvPr id="4253" name="Google Shape;4253;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33"/>
          <p:cNvGrpSpPr/>
          <p:nvPr/>
        </p:nvGrpSpPr>
        <p:grpSpPr>
          <a:xfrm>
            <a:off x="5775150" y="1871388"/>
            <a:ext cx="37200" cy="3553537"/>
            <a:chOff x="367100" y="2392375"/>
            <a:chExt cx="37200" cy="3553537"/>
          </a:xfrm>
        </p:grpSpPr>
        <p:sp>
          <p:nvSpPr>
            <p:cNvPr id="4256" name="Google Shape;4256;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33"/>
          <p:cNvGrpSpPr/>
          <p:nvPr/>
        </p:nvGrpSpPr>
        <p:grpSpPr>
          <a:xfrm>
            <a:off x="6226013" y="2482963"/>
            <a:ext cx="37200" cy="2435125"/>
            <a:chOff x="367100" y="2392375"/>
            <a:chExt cx="37200" cy="2435125"/>
          </a:xfrm>
        </p:grpSpPr>
        <p:sp>
          <p:nvSpPr>
            <p:cNvPr id="4259" name="Google Shape;4259;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33"/>
          <p:cNvGrpSpPr/>
          <p:nvPr/>
        </p:nvGrpSpPr>
        <p:grpSpPr>
          <a:xfrm>
            <a:off x="7452769" y="3946925"/>
            <a:ext cx="37200" cy="833425"/>
            <a:chOff x="367100" y="2392375"/>
            <a:chExt cx="37200" cy="833425"/>
          </a:xfrm>
        </p:grpSpPr>
        <p:sp>
          <p:nvSpPr>
            <p:cNvPr id="4262" name="Google Shape;4262;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3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33"/>
          <p:cNvGrpSpPr/>
          <p:nvPr/>
        </p:nvGrpSpPr>
        <p:grpSpPr>
          <a:xfrm>
            <a:off x="367100" y="3091113"/>
            <a:ext cx="37200" cy="2435125"/>
            <a:chOff x="367100" y="2392375"/>
            <a:chExt cx="37200" cy="2435125"/>
          </a:xfrm>
        </p:grpSpPr>
        <p:sp>
          <p:nvSpPr>
            <p:cNvPr id="4266" name="Google Shape;4266;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33"/>
          <p:cNvGrpSpPr/>
          <p:nvPr/>
        </p:nvGrpSpPr>
        <p:grpSpPr>
          <a:xfrm>
            <a:off x="881275" y="4834013"/>
            <a:ext cx="37200" cy="833425"/>
            <a:chOff x="367100" y="2392375"/>
            <a:chExt cx="37200" cy="833425"/>
          </a:xfrm>
        </p:grpSpPr>
        <p:sp>
          <p:nvSpPr>
            <p:cNvPr id="4269" name="Google Shape;426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33"/>
          <p:cNvGrpSpPr/>
          <p:nvPr/>
        </p:nvGrpSpPr>
        <p:grpSpPr>
          <a:xfrm>
            <a:off x="1235175" y="4390713"/>
            <a:ext cx="37200" cy="833425"/>
            <a:chOff x="367100" y="2392375"/>
            <a:chExt cx="37200" cy="833425"/>
          </a:xfrm>
        </p:grpSpPr>
        <p:sp>
          <p:nvSpPr>
            <p:cNvPr id="4272" name="Google Shape;4272;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33"/>
          <p:cNvGrpSpPr/>
          <p:nvPr/>
        </p:nvGrpSpPr>
        <p:grpSpPr>
          <a:xfrm>
            <a:off x="658425" y="4271275"/>
            <a:ext cx="37200" cy="1232425"/>
            <a:chOff x="367100" y="2392375"/>
            <a:chExt cx="37200" cy="1232425"/>
          </a:xfrm>
        </p:grpSpPr>
        <p:sp>
          <p:nvSpPr>
            <p:cNvPr id="4275" name="Google Shape;4275;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33"/>
          <p:cNvGrpSpPr/>
          <p:nvPr/>
        </p:nvGrpSpPr>
        <p:grpSpPr>
          <a:xfrm>
            <a:off x="3482500" y="4556525"/>
            <a:ext cx="37200" cy="833425"/>
            <a:chOff x="367100" y="2392375"/>
            <a:chExt cx="37200" cy="833425"/>
          </a:xfrm>
        </p:grpSpPr>
        <p:sp>
          <p:nvSpPr>
            <p:cNvPr id="4278" name="Google Shape;427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33"/>
          <p:cNvGrpSpPr/>
          <p:nvPr/>
        </p:nvGrpSpPr>
        <p:grpSpPr>
          <a:xfrm>
            <a:off x="4189913" y="4409325"/>
            <a:ext cx="37200" cy="833425"/>
            <a:chOff x="367100" y="2392375"/>
            <a:chExt cx="37200" cy="833425"/>
          </a:xfrm>
        </p:grpSpPr>
        <p:sp>
          <p:nvSpPr>
            <p:cNvPr id="4281" name="Google Shape;428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33"/>
          <p:cNvGrpSpPr/>
          <p:nvPr/>
        </p:nvGrpSpPr>
        <p:grpSpPr>
          <a:xfrm>
            <a:off x="2119200" y="4531513"/>
            <a:ext cx="37200" cy="833425"/>
            <a:chOff x="367100" y="2392375"/>
            <a:chExt cx="37200" cy="833425"/>
          </a:xfrm>
        </p:grpSpPr>
        <p:sp>
          <p:nvSpPr>
            <p:cNvPr id="4284" name="Google Shape;428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33"/>
          <p:cNvGrpSpPr/>
          <p:nvPr/>
        </p:nvGrpSpPr>
        <p:grpSpPr>
          <a:xfrm>
            <a:off x="5003738" y="2330563"/>
            <a:ext cx="37200" cy="2435125"/>
            <a:chOff x="367100" y="2392375"/>
            <a:chExt cx="37200" cy="2435125"/>
          </a:xfrm>
        </p:grpSpPr>
        <p:sp>
          <p:nvSpPr>
            <p:cNvPr id="4287" name="Google Shape;4287;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33"/>
          <p:cNvGrpSpPr/>
          <p:nvPr/>
        </p:nvGrpSpPr>
        <p:grpSpPr>
          <a:xfrm>
            <a:off x="179163" y="3853625"/>
            <a:ext cx="37200" cy="1232425"/>
            <a:chOff x="367100" y="2392375"/>
            <a:chExt cx="37200" cy="1232425"/>
          </a:xfrm>
        </p:grpSpPr>
        <p:sp>
          <p:nvSpPr>
            <p:cNvPr id="4290" name="Google Shape;4290;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2" name="Google Shape;4292;p3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3"/>
          <p:cNvSpPr/>
          <p:nvPr/>
        </p:nvSpPr>
        <p:spPr>
          <a:xfrm>
            <a:off x="3890775" y="2173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3"/>
          <p:cNvSpPr/>
          <p:nvPr/>
        </p:nvSpPr>
        <p:spPr>
          <a:xfrm>
            <a:off x="7158600" y="7034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33"/>
          <p:cNvGrpSpPr/>
          <p:nvPr/>
        </p:nvGrpSpPr>
        <p:grpSpPr>
          <a:xfrm>
            <a:off x="4505875" y="2586863"/>
            <a:ext cx="37200" cy="3553537"/>
            <a:chOff x="367100" y="2392375"/>
            <a:chExt cx="37200" cy="3553537"/>
          </a:xfrm>
        </p:grpSpPr>
        <p:sp>
          <p:nvSpPr>
            <p:cNvPr id="4298" name="Google Shape;4298;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33"/>
          <p:cNvSpPr txBox="1"/>
          <p:nvPr>
            <p:ph type="title"/>
          </p:nvPr>
        </p:nvSpPr>
        <p:spPr>
          <a:xfrm>
            <a:off x="713100" y="679465"/>
            <a:ext cx="30000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1" name="Google Shape;4301;p33"/>
          <p:cNvSpPr txBox="1"/>
          <p:nvPr>
            <p:ph idx="1" type="subTitle"/>
          </p:nvPr>
        </p:nvSpPr>
        <p:spPr>
          <a:xfrm>
            <a:off x="713100" y="1552474"/>
            <a:ext cx="3332100" cy="133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2" name="Google Shape;4302;p33"/>
          <p:cNvSpPr txBox="1"/>
          <p:nvPr/>
        </p:nvSpPr>
        <p:spPr>
          <a:xfrm>
            <a:off x="720000" y="3396265"/>
            <a:ext cx="3000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b="1" lang="en" sz="1000">
                <a:solidFill>
                  <a:schemeClr val="l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b="1" lang="en" sz="1000">
                <a:solidFill>
                  <a:schemeClr val="lt1"/>
                </a:solidFill>
                <a:uFill>
                  <a:noFill/>
                </a:uFill>
                <a:latin typeface="Maven Pro"/>
                <a:ea typeface="Maven Pro"/>
                <a:cs typeface="Maven Pro"/>
                <a:sym typeface="Maven Pro"/>
                <a:hlinkClick r:id="rId3">
                  <a:extLst>
                    <a:ext uri="{A12FA001-AC4F-418D-AE19-62706E023703}">
                      <ahyp:hlinkClr val="tx"/>
                    </a:ext>
                  </a:extLst>
                </a:hlinkClick>
              </a:rPr>
              <a:t>Flaticon</a:t>
            </a:r>
            <a:r>
              <a:rPr b="1" lang="en" sz="1000">
                <a:solidFill>
                  <a:schemeClr val="lt1"/>
                </a:solidFill>
                <a:latin typeface="Maven Pro"/>
                <a:ea typeface="Maven Pro"/>
                <a:cs typeface="Maven Pro"/>
                <a:sym typeface="Maven Pro"/>
              </a:rPr>
              <a:t> </a:t>
            </a:r>
            <a:r>
              <a:rPr lang="en" sz="1000">
                <a:solidFill>
                  <a:schemeClr val="lt1"/>
                </a:solidFill>
                <a:latin typeface="Maven Pro"/>
                <a:ea typeface="Maven Pro"/>
                <a:cs typeface="Maven Pro"/>
                <a:sym typeface="Maven Pro"/>
              </a:rPr>
              <a:t>and infographics &amp; images by </a:t>
            </a:r>
            <a:r>
              <a:rPr b="1" lang="en" sz="1000">
                <a:solidFill>
                  <a:schemeClr val="lt1"/>
                </a:solidFill>
                <a:uFill>
                  <a:noFill/>
                </a:uFill>
                <a:latin typeface="Maven Pro"/>
                <a:ea typeface="Maven Pro"/>
                <a:cs typeface="Maven Pro"/>
                <a:sym typeface="Maven Pro"/>
                <a:hlinkClick r:id="rId4">
                  <a:extLst>
                    <a:ext uri="{A12FA001-AC4F-418D-AE19-62706E023703}">
                      <ahyp:hlinkClr val="tx"/>
                    </a:ext>
                  </a:extLst>
                </a:hlinkClick>
              </a:rPr>
              <a:t>Freepik</a:t>
            </a:r>
            <a:endParaRPr b="1" sz="1000">
              <a:solidFill>
                <a:schemeClr val="lt1"/>
              </a:solidFill>
              <a:latin typeface="Maven Pro"/>
              <a:ea typeface="Maven Pro"/>
              <a:cs typeface="Maven Pro"/>
              <a:sym typeface="Maven Pro"/>
            </a:endParaRPr>
          </a:p>
        </p:txBody>
      </p:sp>
      <p:sp>
        <p:nvSpPr>
          <p:cNvPr id="4303" name="Google Shape;430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04" name="Shape 4304"/>
        <p:cNvGrpSpPr/>
        <p:nvPr/>
      </p:nvGrpSpPr>
      <p:grpSpPr>
        <a:xfrm>
          <a:off x="0" y="0"/>
          <a:ext cx="0" cy="0"/>
          <a:chOff x="0" y="0"/>
          <a:chExt cx="0" cy="0"/>
        </a:xfrm>
      </p:grpSpPr>
      <p:grpSp>
        <p:nvGrpSpPr>
          <p:cNvPr id="4305" name="Google Shape;4305;p34"/>
          <p:cNvGrpSpPr/>
          <p:nvPr/>
        </p:nvGrpSpPr>
        <p:grpSpPr>
          <a:xfrm rot="9442976">
            <a:off x="1971015" y="3073054"/>
            <a:ext cx="9165281" cy="2491532"/>
            <a:chOff x="5171575" y="1460000"/>
            <a:chExt cx="1813675" cy="493025"/>
          </a:xfrm>
        </p:grpSpPr>
        <p:sp>
          <p:nvSpPr>
            <p:cNvPr id="4306" name="Google Shape;4306;p34"/>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4"/>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4"/>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4"/>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4"/>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4"/>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4"/>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4"/>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4"/>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4"/>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4"/>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4"/>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4"/>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4"/>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4"/>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4"/>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4"/>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4"/>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4"/>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4"/>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4"/>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4"/>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4"/>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4"/>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4"/>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4"/>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4"/>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34"/>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4"/>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4"/>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4"/>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7" name="Google Shape;4337;p34"/>
          <p:cNvGrpSpPr/>
          <p:nvPr/>
        </p:nvGrpSpPr>
        <p:grpSpPr>
          <a:xfrm>
            <a:off x="8577688" y="3176063"/>
            <a:ext cx="37200" cy="2435125"/>
            <a:chOff x="367100" y="2392375"/>
            <a:chExt cx="37200" cy="2435125"/>
          </a:xfrm>
        </p:grpSpPr>
        <p:sp>
          <p:nvSpPr>
            <p:cNvPr id="4338" name="Google Shape;433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34"/>
          <p:cNvGrpSpPr/>
          <p:nvPr/>
        </p:nvGrpSpPr>
        <p:grpSpPr>
          <a:xfrm>
            <a:off x="4418513" y="4543100"/>
            <a:ext cx="37200" cy="833425"/>
            <a:chOff x="367100" y="2392375"/>
            <a:chExt cx="37200" cy="833425"/>
          </a:xfrm>
        </p:grpSpPr>
        <p:sp>
          <p:nvSpPr>
            <p:cNvPr id="4341" name="Google Shape;434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34"/>
          <p:cNvGrpSpPr/>
          <p:nvPr/>
        </p:nvGrpSpPr>
        <p:grpSpPr>
          <a:xfrm>
            <a:off x="8040131" y="3723550"/>
            <a:ext cx="37200" cy="833425"/>
            <a:chOff x="367100" y="2392375"/>
            <a:chExt cx="37200" cy="833425"/>
          </a:xfrm>
        </p:grpSpPr>
        <p:sp>
          <p:nvSpPr>
            <p:cNvPr id="4344" name="Google Shape;434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34"/>
          <p:cNvGrpSpPr/>
          <p:nvPr/>
        </p:nvGrpSpPr>
        <p:grpSpPr>
          <a:xfrm>
            <a:off x="5976925" y="4466900"/>
            <a:ext cx="37200" cy="833425"/>
            <a:chOff x="367100" y="2392375"/>
            <a:chExt cx="37200" cy="833425"/>
          </a:xfrm>
        </p:grpSpPr>
        <p:sp>
          <p:nvSpPr>
            <p:cNvPr id="4347" name="Google Shape;434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34"/>
          <p:cNvGrpSpPr/>
          <p:nvPr/>
        </p:nvGrpSpPr>
        <p:grpSpPr>
          <a:xfrm>
            <a:off x="5197725" y="4379113"/>
            <a:ext cx="37200" cy="833425"/>
            <a:chOff x="367100" y="2392375"/>
            <a:chExt cx="37200" cy="833425"/>
          </a:xfrm>
        </p:grpSpPr>
        <p:sp>
          <p:nvSpPr>
            <p:cNvPr id="4350" name="Google Shape;435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34"/>
          <p:cNvGrpSpPr/>
          <p:nvPr/>
        </p:nvGrpSpPr>
        <p:grpSpPr>
          <a:xfrm>
            <a:off x="6658750" y="4191225"/>
            <a:ext cx="37200" cy="1232425"/>
            <a:chOff x="367100" y="2392375"/>
            <a:chExt cx="37200" cy="1232425"/>
          </a:xfrm>
        </p:grpSpPr>
        <p:sp>
          <p:nvSpPr>
            <p:cNvPr id="4353" name="Google Shape;4353;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34"/>
          <p:cNvGrpSpPr/>
          <p:nvPr/>
        </p:nvGrpSpPr>
        <p:grpSpPr>
          <a:xfrm>
            <a:off x="7834550" y="4413900"/>
            <a:ext cx="37200" cy="833425"/>
            <a:chOff x="367100" y="2392375"/>
            <a:chExt cx="37200" cy="833425"/>
          </a:xfrm>
        </p:grpSpPr>
        <p:sp>
          <p:nvSpPr>
            <p:cNvPr id="4356" name="Google Shape;4356;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34"/>
          <p:cNvGrpSpPr/>
          <p:nvPr/>
        </p:nvGrpSpPr>
        <p:grpSpPr>
          <a:xfrm>
            <a:off x="8308875" y="3902100"/>
            <a:ext cx="37200" cy="833425"/>
            <a:chOff x="367100" y="2392375"/>
            <a:chExt cx="37200" cy="833425"/>
          </a:xfrm>
        </p:grpSpPr>
        <p:sp>
          <p:nvSpPr>
            <p:cNvPr id="4359" name="Google Shape;4359;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34"/>
          <p:cNvGrpSpPr/>
          <p:nvPr/>
        </p:nvGrpSpPr>
        <p:grpSpPr>
          <a:xfrm>
            <a:off x="8846488" y="4204613"/>
            <a:ext cx="37200" cy="1232425"/>
            <a:chOff x="367100" y="2392375"/>
            <a:chExt cx="37200" cy="1232425"/>
          </a:xfrm>
        </p:grpSpPr>
        <p:sp>
          <p:nvSpPr>
            <p:cNvPr id="4362" name="Google Shape;4362;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4" name="Google Shape;4364;p3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34"/>
          <p:cNvGrpSpPr/>
          <p:nvPr/>
        </p:nvGrpSpPr>
        <p:grpSpPr>
          <a:xfrm>
            <a:off x="4664063" y="4404588"/>
            <a:ext cx="37200" cy="833425"/>
            <a:chOff x="367100" y="2392375"/>
            <a:chExt cx="37200" cy="833425"/>
          </a:xfrm>
        </p:grpSpPr>
        <p:sp>
          <p:nvSpPr>
            <p:cNvPr id="4367" name="Google Shape;436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34"/>
          <p:cNvGrpSpPr/>
          <p:nvPr/>
        </p:nvGrpSpPr>
        <p:grpSpPr>
          <a:xfrm>
            <a:off x="9029100" y="3450863"/>
            <a:ext cx="37200" cy="2435125"/>
            <a:chOff x="367100" y="2392375"/>
            <a:chExt cx="37200" cy="2435125"/>
          </a:xfrm>
        </p:grpSpPr>
        <p:sp>
          <p:nvSpPr>
            <p:cNvPr id="4370" name="Google Shape;437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34"/>
          <p:cNvGrpSpPr/>
          <p:nvPr/>
        </p:nvGrpSpPr>
        <p:grpSpPr>
          <a:xfrm>
            <a:off x="6398263" y="3825000"/>
            <a:ext cx="37200" cy="833425"/>
            <a:chOff x="367100" y="2392375"/>
            <a:chExt cx="37200" cy="833425"/>
          </a:xfrm>
        </p:grpSpPr>
        <p:sp>
          <p:nvSpPr>
            <p:cNvPr id="4373" name="Google Shape;4373;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34"/>
          <p:cNvGrpSpPr/>
          <p:nvPr/>
        </p:nvGrpSpPr>
        <p:grpSpPr>
          <a:xfrm>
            <a:off x="5580650" y="4180738"/>
            <a:ext cx="37200" cy="833425"/>
            <a:chOff x="367100" y="2392375"/>
            <a:chExt cx="37200" cy="833425"/>
          </a:xfrm>
        </p:grpSpPr>
        <p:sp>
          <p:nvSpPr>
            <p:cNvPr id="4376" name="Google Shape;4376;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34"/>
          <p:cNvGrpSpPr/>
          <p:nvPr/>
        </p:nvGrpSpPr>
        <p:grpSpPr>
          <a:xfrm>
            <a:off x="6919225" y="3384000"/>
            <a:ext cx="37200" cy="1232425"/>
            <a:chOff x="367100" y="2392375"/>
            <a:chExt cx="37200" cy="1232425"/>
          </a:xfrm>
        </p:grpSpPr>
        <p:sp>
          <p:nvSpPr>
            <p:cNvPr id="4379" name="Google Shape;4379;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1" name="Google Shape;4381;p34"/>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34"/>
          <p:cNvGrpSpPr/>
          <p:nvPr/>
        </p:nvGrpSpPr>
        <p:grpSpPr>
          <a:xfrm>
            <a:off x="5363188" y="3231438"/>
            <a:ext cx="37200" cy="833425"/>
            <a:chOff x="367100" y="2392375"/>
            <a:chExt cx="37200" cy="833425"/>
          </a:xfrm>
        </p:grpSpPr>
        <p:sp>
          <p:nvSpPr>
            <p:cNvPr id="4384" name="Google Shape;438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34"/>
          <p:cNvGrpSpPr/>
          <p:nvPr/>
        </p:nvGrpSpPr>
        <p:grpSpPr>
          <a:xfrm>
            <a:off x="8133225" y="2430588"/>
            <a:ext cx="37200" cy="2435125"/>
            <a:chOff x="367100" y="2392375"/>
            <a:chExt cx="37200" cy="2435125"/>
          </a:xfrm>
        </p:grpSpPr>
        <p:sp>
          <p:nvSpPr>
            <p:cNvPr id="4387" name="Google Shape;438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34"/>
          <p:cNvGrpSpPr/>
          <p:nvPr/>
        </p:nvGrpSpPr>
        <p:grpSpPr>
          <a:xfrm>
            <a:off x="7121400" y="2089938"/>
            <a:ext cx="37200" cy="2435125"/>
            <a:chOff x="367100" y="2392375"/>
            <a:chExt cx="37200" cy="2435125"/>
          </a:xfrm>
        </p:grpSpPr>
        <p:sp>
          <p:nvSpPr>
            <p:cNvPr id="4390" name="Google Shape;439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34"/>
          <p:cNvGrpSpPr/>
          <p:nvPr/>
        </p:nvGrpSpPr>
        <p:grpSpPr>
          <a:xfrm>
            <a:off x="7498400" y="971538"/>
            <a:ext cx="37200" cy="3553537"/>
            <a:chOff x="367100" y="2392375"/>
            <a:chExt cx="37200" cy="3553537"/>
          </a:xfrm>
        </p:grpSpPr>
        <p:sp>
          <p:nvSpPr>
            <p:cNvPr id="4393" name="Google Shape;4393;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34"/>
          <p:cNvGrpSpPr/>
          <p:nvPr/>
        </p:nvGrpSpPr>
        <p:grpSpPr>
          <a:xfrm>
            <a:off x="7953850" y="2898738"/>
            <a:ext cx="37200" cy="2435125"/>
            <a:chOff x="367100" y="2392375"/>
            <a:chExt cx="37200" cy="2435125"/>
          </a:xfrm>
        </p:grpSpPr>
        <p:sp>
          <p:nvSpPr>
            <p:cNvPr id="4396" name="Google Shape;4396;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34"/>
          <p:cNvGrpSpPr/>
          <p:nvPr/>
        </p:nvGrpSpPr>
        <p:grpSpPr>
          <a:xfrm>
            <a:off x="5775150" y="1871388"/>
            <a:ext cx="37200" cy="3553537"/>
            <a:chOff x="367100" y="2392375"/>
            <a:chExt cx="37200" cy="3553537"/>
          </a:xfrm>
        </p:grpSpPr>
        <p:sp>
          <p:nvSpPr>
            <p:cNvPr id="4399" name="Google Shape;4399;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34"/>
          <p:cNvGrpSpPr/>
          <p:nvPr/>
        </p:nvGrpSpPr>
        <p:grpSpPr>
          <a:xfrm>
            <a:off x="6226013" y="2482963"/>
            <a:ext cx="37200" cy="2435125"/>
            <a:chOff x="367100" y="2392375"/>
            <a:chExt cx="37200" cy="2435125"/>
          </a:xfrm>
        </p:grpSpPr>
        <p:sp>
          <p:nvSpPr>
            <p:cNvPr id="4402" name="Google Shape;4402;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34"/>
          <p:cNvGrpSpPr/>
          <p:nvPr/>
        </p:nvGrpSpPr>
        <p:grpSpPr>
          <a:xfrm>
            <a:off x="7452769" y="3946925"/>
            <a:ext cx="37200" cy="833425"/>
            <a:chOff x="367100" y="2392375"/>
            <a:chExt cx="37200" cy="833425"/>
          </a:xfrm>
        </p:grpSpPr>
        <p:sp>
          <p:nvSpPr>
            <p:cNvPr id="4405" name="Google Shape;440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7" name="Google Shape;4407;p34"/>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8" name="Google Shape;4408;p34"/>
          <p:cNvGrpSpPr/>
          <p:nvPr/>
        </p:nvGrpSpPr>
        <p:grpSpPr>
          <a:xfrm>
            <a:off x="5531163" y="2330563"/>
            <a:ext cx="37200" cy="2435125"/>
            <a:chOff x="367100" y="2392375"/>
            <a:chExt cx="37200" cy="2435125"/>
          </a:xfrm>
        </p:grpSpPr>
        <p:sp>
          <p:nvSpPr>
            <p:cNvPr id="4409" name="Google Shape;4409;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34"/>
          <p:cNvGrpSpPr/>
          <p:nvPr/>
        </p:nvGrpSpPr>
        <p:grpSpPr>
          <a:xfrm>
            <a:off x="8768050" y="1530738"/>
            <a:ext cx="37200" cy="2435125"/>
            <a:chOff x="367100" y="2392375"/>
            <a:chExt cx="37200" cy="2435125"/>
          </a:xfrm>
        </p:grpSpPr>
        <p:sp>
          <p:nvSpPr>
            <p:cNvPr id="4412" name="Google Shape;4412;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34"/>
          <p:cNvGrpSpPr/>
          <p:nvPr/>
        </p:nvGrpSpPr>
        <p:grpSpPr>
          <a:xfrm>
            <a:off x="6717038" y="2025875"/>
            <a:ext cx="37200" cy="3553537"/>
            <a:chOff x="367100" y="2392375"/>
            <a:chExt cx="37200" cy="3553537"/>
          </a:xfrm>
        </p:grpSpPr>
        <p:sp>
          <p:nvSpPr>
            <p:cNvPr id="4415" name="Google Shape;4415;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7" name="Google Shape;4417;p34"/>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9" name="Google Shape;4419;p34"/>
          <p:cNvGrpSpPr/>
          <p:nvPr/>
        </p:nvGrpSpPr>
        <p:grpSpPr>
          <a:xfrm>
            <a:off x="92463" y="4766950"/>
            <a:ext cx="37200" cy="833425"/>
            <a:chOff x="367100" y="2392375"/>
            <a:chExt cx="37200" cy="833425"/>
          </a:xfrm>
        </p:grpSpPr>
        <p:sp>
          <p:nvSpPr>
            <p:cNvPr id="4420" name="Google Shape;442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34"/>
          <p:cNvGrpSpPr/>
          <p:nvPr/>
        </p:nvGrpSpPr>
        <p:grpSpPr>
          <a:xfrm>
            <a:off x="1650875" y="4690750"/>
            <a:ext cx="37200" cy="833425"/>
            <a:chOff x="367100" y="2392375"/>
            <a:chExt cx="37200" cy="833425"/>
          </a:xfrm>
        </p:grpSpPr>
        <p:sp>
          <p:nvSpPr>
            <p:cNvPr id="4423" name="Google Shape;4423;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34"/>
          <p:cNvGrpSpPr/>
          <p:nvPr/>
        </p:nvGrpSpPr>
        <p:grpSpPr>
          <a:xfrm>
            <a:off x="871675" y="4602963"/>
            <a:ext cx="37200" cy="833425"/>
            <a:chOff x="367100" y="2392375"/>
            <a:chExt cx="37200" cy="833425"/>
          </a:xfrm>
        </p:grpSpPr>
        <p:sp>
          <p:nvSpPr>
            <p:cNvPr id="4426" name="Google Shape;4426;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34"/>
          <p:cNvGrpSpPr/>
          <p:nvPr/>
        </p:nvGrpSpPr>
        <p:grpSpPr>
          <a:xfrm>
            <a:off x="2332700" y="4415075"/>
            <a:ext cx="37200" cy="1232425"/>
            <a:chOff x="367100" y="2392375"/>
            <a:chExt cx="37200" cy="1232425"/>
          </a:xfrm>
        </p:grpSpPr>
        <p:sp>
          <p:nvSpPr>
            <p:cNvPr id="4429" name="Google Shape;4429;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34"/>
          <p:cNvGrpSpPr/>
          <p:nvPr/>
        </p:nvGrpSpPr>
        <p:grpSpPr>
          <a:xfrm>
            <a:off x="3508500" y="4637750"/>
            <a:ext cx="37200" cy="833425"/>
            <a:chOff x="367100" y="2392375"/>
            <a:chExt cx="37200" cy="833425"/>
          </a:xfrm>
        </p:grpSpPr>
        <p:sp>
          <p:nvSpPr>
            <p:cNvPr id="4432" name="Google Shape;443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4" name="Google Shape;4434;p34"/>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4"/>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34"/>
          <p:cNvGrpSpPr/>
          <p:nvPr/>
        </p:nvGrpSpPr>
        <p:grpSpPr>
          <a:xfrm>
            <a:off x="338013" y="4628438"/>
            <a:ext cx="37200" cy="833425"/>
            <a:chOff x="367100" y="2392375"/>
            <a:chExt cx="37200" cy="833425"/>
          </a:xfrm>
        </p:grpSpPr>
        <p:sp>
          <p:nvSpPr>
            <p:cNvPr id="4437" name="Google Shape;443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34"/>
          <p:cNvGrpSpPr/>
          <p:nvPr/>
        </p:nvGrpSpPr>
        <p:grpSpPr>
          <a:xfrm>
            <a:off x="1254600" y="4404588"/>
            <a:ext cx="37200" cy="833425"/>
            <a:chOff x="367100" y="2392375"/>
            <a:chExt cx="37200" cy="833425"/>
          </a:xfrm>
        </p:grpSpPr>
        <p:sp>
          <p:nvSpPr>
            <p:cNvPr id="4440" name="Google Shape;444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34"/>
          <p:cNvGrpSpPr/>
          <p:nvPr/>
        </p:nvGrpSpPr>
        <p:grpSpPr>
          <a:xfrm>
            <a:off x="3807175" y="4504138"/>
            <a:ext cx="37200" cy="2435125"/>
            <a:chOff x="367100" y="2392375"/>
            <a:chExt cx="37200" cy="2435125"/>
          </a:xfrm>
        </p:grpSpPr>
        <p:sp>
          <p:nvSpPr>
            <p:cNvPr id="4443" name="Google Shape;4443;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34"/>
          <p:cNvGrpSpPr/>
          <p:nvPr/>
        </p:nvGrpSpPr>
        <p:grpSpPr>
          <a:xfrm>
            <a:off x="2913225" y="4415063"/>
            <a:ext cx="37200" cy="2435125"/>
            <a:chOff x="367100" y="2392375"/>
            <a:chExt cx="37200" cy="2435125"/>
          </a:xfrm>
        </p:grpSpPr>
        <p:sp>
          <p:nvSpPr>
            <p:cNvPr id="4446" name="Google Shape;4446;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8" name="Google Shape;444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49" name="Shape 4449"/>
        <p:cNvGrpSpPr/>
        <p:nvPr/>
      </p:nvGrpSpPr>
      <p:grpSpPr>
        <a:xfrm>
          <a:off x="0" y="0"/>
          <a:ext cx="0" cy="0"/>
          <a:chOff x="0" y="0"/>
          <a:chExt cx="0" cy="0"/>
        </a:xfrm>
      </p:grpSpPr>
      <p:grpSp>
        <p:nvGrpSpPr>
          <p:cNvPr id="4450" name="Google Shape;4450;p35"/>
          <p:cNvGrpSpPr/>
          <p:nvPr/>
        </p:nvGrpSpPr>
        <p:grpSpPr>
          <a:xfrm>
            <a:off x="-3186765" y="3859853"/>
            <a:ext cx="17284220" cy="2870904"/>
            <a:chOff x="3025400" y="1754925"/>
            <a:chExt cx="7141649" cy="2247459"/>
          </a:xfrm>
        </p:grpSpPr>
        <p:sp>
          <p:nvSpPr>
            <p:cNvPr id="4451" name="Google Shape;4451;p3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35"/>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5"/>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5"/>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5"/>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5"/>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5"/>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5"/>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35"/>
          <p:cNvGrpSpPr/>
          <p:nvPr/>
        </p:nvGrpSpPr>
        <p:grpSpPr>
          <a:xfrm>
            <a:off x="367100" y="3167313"/>
            <a:ext cx="37200" cy="2435125"/>
            <a:chOff x="367100" y="2392375"/>
            <a:chExt cx="37200" cy="2435125"/>
          </a:xfrm>
        </p:grpSpPr>
        <p:sp>
          <p:nvSpPr>
            <p:cNvPr id="4486" name="Google Shape;4486;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35"/>
          <p:cNvGrpSpPr/>
          <p:nvPr/>
        </p:nvGrpSpPr>
        <p:grpSpPr>
          <a:xfrm>
            <a:off x="1496950" y="4504950"/>
            <a:ext cx="37200" cy="833425"/>
            <a:chOff x="367100" y="2392375"/>
            <a:chExt cx="37200" cy="833425"/>
          </a:xfrm>
        </p:grpSpPr>
        <p:sp>
          <p:nvSpPr>
            <p:cNvPr id="4489" name="Google Shape;448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35"/>
          <p:cNvGrpSpPr/>
          <p:nvPr/>
        </p:nvGrpSpPr>
        <p:grpSpPr>
          <a:xfrm>
            <a:off x="2528413" y="4406000"/>
            <a:ext cx="37200" cy="1232425"/>
            <a:chOff x="367100" y="2392375"/>
            <a:chExt cx="37200" cy="1232425"/>
          </a:xfrm>
        </p:grpSpPr>
        <p:sp>
          <p:nvSpPr>
            <p:cNvPr id="4492" name="Google Shape;4492;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35"/>
          <p:cNvGrpSpPr/>
          <p:nvPr/>
        </p:nvGrpSpPr>
        <p:grpSpPr>
          <a:xfrm>
            <a:off x="1733350" y="4466913"/>
            <a:ext cx="37200" cy="833425"/>
            <a:chOff x="367100" y="2392375"/>
            <a:chExt cx="37200" cy="833425"/>
          </a:xfrm>
        </p:grpSpPr>
        <p:sp>
          <p:nvSpPr>
            <p:cNvPr id="4495" name="Google Shape;4495;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35"/>
          <p:cNvGrpSpPr/>
          <p:nvPr/>
        </p:nvGrpSpPr>
        <p:grpSpPr>
          <a:xfrm>
            <a:off x="8607850" y="3328463"/>
            <a:ext cx="37200" cy="2435125"/>
            <a:chOff x="367100" y="2392375"/>
            <a:chExt cx="37200" cy="2435125"/>
          </a:xfrm>
        </p:grpSpPr>
        <p:sp>
          <p:nvSpPr>
            <p:cNvPr id="4498" name="Google Shape;4498;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35"/>
          <p:cNvGrpSpPr/>
          <p:nvPr/>
        </p:nvGrpSpPr>
        <p:grpSpPr>
          <a:xfrm>
            <a:off x="658425" y="4347475"/>
            <a:ext cx="37200" cy="1232425"/>
            <a:chOff x="367100" y="2392375"/>
            <a:chExt cx="37200" cy="1232425"/>
          </a:xfrm>
        </p:grpSpPr>
        <p:sp>
          <p:nvSpPr>
            <p:cNvPr id="4501" name="Google Shape;4501;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35"/>
          <p:cNvGrpSpPr/>
          <p:nvPr/>
        </p:nvGrpSpPr>
        <p:grpSpPr>
          <a:xfrm>
            <a:off x="3527900" y="4771725"/>
            <a:ext cx="37200" cy="833425"/>
            <a:chOff x="367100" y="2392375"/>
            <a:chExt cx="37200" cy="833425"/>
          </a:xfrm>
        </p:grpSpPr>
        <p:sp>
          <p:nvSpPr>
            <p:cNvPr id="4504" name="Google Shape;4504;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35"/>
          <p:cNvGrpSpPr/>
          <p:nvPr/>
        </p:nvGrpSpPr>
        <p:grpSpPr>
          <a:xfrm>
            <a:off x="2347800" y="4607713"/>
            <a:ext cx="37200" cy="833425"/>
            <a:chOff x="367100" y="2392375"/>
            <a:chExt cx="37200" cy="833425"/>
          </a:xfrm>
        </p:grpSpPr>
        <p:sp>
          <p:nvSpPr>
            <p:cNvPr id="4507" name="Google Shape;4507;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35"/>
          <p:cNvGrpSpPr/>
          <p:nvPr/>
        </p:nvGrpSpPr>
        <p:grpSpPr>
          <a:xfrm>
            <a:off x="7259438" y="4733288"/>
            <a:ext cx="37200" cy="833425"/>
            <a:chOff x="367100" y="2392375"/>
            <a:chExt cx="37200" cy="833425"/>
          </a:xfrm>
        </p:grpSpPr>
        <p:sp>
          <p:nvSpPr>
            <p:cNvPr id="4510" name="Google Shape;4510;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35"/>
          <p:cNvGrpSpPr/>
          <p:nvPr/>
        </p:nvGrpSpPr>
        <p:grpSpPr>
          <a:xfrm>
            <a:off x="5876450" y="4796988"/>
            <a:ext cx="37200" cy="833425"/>
            <a:chOff x="367100" y="2392375"/>
            <a:chExt cx="37200" cy="833425"/>
          </a:xfrm>
        </p:grpSpPr>
        <p:sp>
          <p:nvSpPr>
            <p:cNvPr id="4513" name="Google Shape;451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35"/>
          <p:cNvGrpSpPr/>
          <p:nvPr/>
        </p:nvGrpSpPr>
        <p:grpSpPr>
          <a:xfrm>
            <a:off x="5087700" y="4695513"/>
            <a:ext cx="37200" cy="833425"/>
            <a:chOff x="367100" y="2392375"/>
            <a:chExt cx="37200" cy="833425"/>
          </a:xfrm>
        </p:grpSpPr>
        <p:sp>
          <p:nvSpPr>
            <p:cNvPr id="4516" name="Google Shape;451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35"/>
          <p:cNvGrpSpPr/>
          <p:nvPr/>
        </p:nvGrpSpPr>
        <p:grpSpPr>
          <a:xfrm>
            <a:off x="6722900" y="4774700"/>
            <a:ext cx="37200" cy="1232425"/>
            <a:chOff x="367100" y="2392375"/>
            <a:chExt cx="37200" cy="1232425"/>
          </a:xfrm>
        </p:grpSpPr>
        <p:sp>
          <p:nvSpPr>
            <p:cNvPr id="4519" name="Google Shape;4519;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35"/>
          <p:cNvGrpSpPr/>
          <p:nvPr/>
        </p:nvGrpSpPr>
        <p:grpSpPr>
          <a:xfrm>
            <a:off x="7961675" y="4347475"/>
            <a:ext cx="37200" cy="833425"/>
            <a:chOff x="367100" y="2392375"/>
            <a:chExt cx="37200" cy="833425"/>
          </a:xfrm>
        </p:grpSpPr>
        <p:sp>
          <p:nvSpPr>
            <p:cNvPr id="4522" name="Google Shape;452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35"/>
          <p:cNvGrpSpPr/>
          <p:nvPr/>
        </p:nvGrpSpPr>
        <p:grpSpPr>
          <a:xfrm>
            <a:off x="8312775" y="4410938"/>
            <a:ext cx="37200" cy="833425"/>
            <a:chOff x="367100" y="2392375"/>
            <a:chExt cx="37200" cy="833425"/>
          </a:xfrm>
        </p:grpSpPr>
        <p:sp>
          <p:nvSpPr>
            <p:cNvPr id="4525" name="Google Shape;4525;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35"/>
          <p:cNvGrpSpPr/>
          <p:nvPr/>
        </p:nvGrpSpPr>
        <p:grpSpPr>
          <a:xfrm>
            <a:off x="8994688" y="4147975"/>
            <a:ext cx="37200" cy="1232425"/>
            <a:chOff x="367100" y="2392375"/>
            <a:chExt cx="37200" cy="1232425"/>
          </a:xfrm>
        </p:grpSpPr>
        <p:sp>
          <p:nvSpPr>
            <p:cNvPr id="4528" name="Google Shape;4528;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35"/>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5"/>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35"/>
          <p:cNvGrpSpPr/>
          <p:nvPr/>
        </p:nvGrpSpPr>
        <p:grpSpPr>
          <a:xfrm>
            <a:off x="179163" y="3929825"/>
            <a:ext cx="37200" cy="1232425"/>
            <a:chOff x="367100" y="2392375"/>
            <a:chExt cx="37200" cy="1232425"/>
          </a:xfrm>
        </p:grpSpPr>
        <p:sp>
          <p:nvSpPr>
            <p:cNvPr id="4533" name="Google Shape;4533;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35"/>
          <p:cNvGrpSpPr/>
          <p:nvPr/>
        </p:nvGrpSpPr>
        <p:grpSpPr>
          <a:xfrm>
            <a:off x="4435463" y="4847900"/>
            <a:ext cx="37200" cy="833425"/>
            <a:chOff x="367100" y="2392375"/>
            <a:chExt cx="37200" cy="833425"/>
          </a:xfrm>
        </p:grpSpPr>
        <p:sp>
          <p:nvSpPr>
            <p:cNvPr id="4536" name="Google Shape;453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35"/>
          <p:cNvGrpSpPr/>
          <p:nvPr/>
        </p:nvGrpSpPr>
        <p:grpSpPr>
          <a:xfrm>
            <a:off x="3121763" y="4572225"/>
            <a:ext cx="37200" cy="1232425"/>
            <a:chOff x="367100" y="2392375"/>
            <a:chExt cx="37200" cy="1232425"/>
          </a:xfrm>
        </p:grpSpPr>
        <p:sp>
          <p:nvSpPr>
            <p:cNvPr id="4539" name="Google Shape;4539;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35"/>
          <p:cNvGrpSpPr/>
          <p:nvPr/>
        </p:nvGrpSpPr>
        <p:grpSpPr>
          <a:xfrm>
            <a:off x="924975" y="4365275"/>
            <a:ext cx="37200" cy="2435125"/>
            <a:chOff x="367100" y="2392375"/>
            <a:chExt cx="37200" cy="2435125"/>
          </a:xfrm>
        </p:grpSpPr>
        <p:sp>
          <p:nvSpPr>
            <p:cNvPr id="4542" name="Google Shape;454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35"/>
          <p:cNvGrpSpPr/>
          <p:nvPr/>
        </p:nvGrpSpPr>
        <p:grpSpPr>
          <a:xfrm>
            <a:off x="6400500" y="4694438"/>
            <a:ext cx="37200" cy="2435125"/>
            <a:chOff x="367100" y="2392375"/>
            <a:chExt cx="37200" cy="2435125"/>
          </a:xfrm>
        </p:grpSpPr>
        <p:sp>
          <p:nvSpPr>
            <p:cNvPr id="4545" name="Google Shape;4545;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7" name="Google Shape;4547;p35"/>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5"/>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35"/>
          <p:cNvGrpSpPr/>
          <p:nvPr/>
        </p:nvGrpSpPr>
        <p:grpSpPr>
          <a:xfrm>
            <a:off x="7679063" y="4758125"/>
            <a:ext cx="37200" cy="2435125"/>
            <a:chOff x="367100" y="2392375"/>
            <a:chExt cx="37200" cy="2435125"/>
          </a:xfrm>
        </p:grpSpPr>
        <p:sp>
          <p:nvSpPr>
            <p:cNvPr id="4550" name="Google Shape;4550;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35"/>
          <p:cNvGrpSpPr/>
          <p:nvPr/>
        </p:nvGrpSpPr>
        <p:grpSpPr>
          <a:xfrm>
            <a:off x="8880050" y="2865213"/>
            <a:ext cx="37200" cy="2435125"/>
            <a:chOff x="367100" y="2392375"/>
            <a:chExt cx="37200" cy="2435125"/>
          </a:xfrm>
        </p:grpSpPr>
        <p:sp>
          <p:nvSpPr>
            <p:cNvPr id="4553" name="Google Shape;455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4556" name="Shape 4556"/>
        <p:cNvGrpSpPr/>
        <p:nvPr/>
      </p:nvGrpSpPr>
      <p:grpSpPr>
        <a:xfrm>
          <a:off x="0" y="0"/>
          <a:ext cx="0" cy="0"/>
          <a:chOff x="0" y="0"/>
          <a:chExt cx="0" cy="0"/>
        </a:xfrm>
      </p:grpSpPr>
      <p:sp>
        <p:nvSpPr>
          <p:cNvPr id="4557" name="Google Shape;4557;p36"/>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8" name="Google Shape;4558;p36"/>
          <p:cNvGrpSpPr/>
          <p:nvPr/>
        </p:nvGrpSpPr>
        <p:grpSpPr>
          <a:xfrm rot="-1696109">
            <a:off x="4252477" y="327641"/>
            <a:ext cx="12796356" cy="4026980"/>
            <a:chOff x="3025400" y="1754925"/>
            <a:chExt cx="7141649" cy="2247459"/>
          </a:xfrm>
        </p:grpSpPr>
        <p:sp>
          <p:nvSpPr>
            <p:cNvPr id="4559" name="Google Shape;4559;p3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36"/>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6"/>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6"/>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6"/>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6"/>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36"/>
          <p:cNvGrpSpPr/>
          <p:nvPr/>
        </p:nvGrpSpPr>
        <p:grpSpPr>
          <a:xfrm>
            <a:off x="4418513" y="4180725"/>
            <a:ext cx="37200" cy="833425"/>
            <a:chOff x="367100" y="2392375"/>
            <a:chExt cx="37200" cy="833425"/>
          </a:xfrm>
        </p:grpSpPr>
        <p:sp>
          <p:nvSpPr>
            <p:cNvPr id="4592" name="Google Shape;459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36"/>
          <p:cNvGrpSpPr/>
          <p:nvPr/>
        </p:nvGrpSpPr>
        <p:grpSpPr>
          <a:xfrm>
            <a:off x="8040131" y="3723550"/>
            <a:ext cx="37200" cy="833425"/>
            <a:chOff x="367100" y="2392375"/>
            <a:chExt cx="37200" cy="833425"/>
          </a:xfrm>
        </p:grpSpPr>
        <p:sp>
          <p:nvSpPr>
            <p:cNvPr id="4595" name="Google Shape;459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36"/>
          <p:cNvGrpSpPr/>
          <p:nvPr/>
        </p:nvGrpSpPr>
        <p:grpSpPr>
          <a:xfrm>
            <a:off x="8308875" y="3902100"/>
            <a:ext cx="37200" cy="833425"/>
            <a:chOff x="367100" y="2392375"/>
            <a:chExt cx="37200" cy="833425"/>
          </a:xfrm>
        </p:grpSpPr>
        <p:sp>
          <p:nvSpPr>
            <p:cNvPr id="4598" name="Google Shape;459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36"/>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36"/>
          <p:cNvGrpSpPr/>
          <p:nvPr/>
        </p:nvGrpSpPr>
        <p:grpSpPr>
          <a:xfrm>
            <a:off x="4664063" y="4162100"/>
            <a:ext cx="37200" cy="833425"/>
            <a:chOff x="367100" y="2392375"/>
            <a:chExt cx="37200" cy="833425"/>
          </a:xfrm>
        </p:grpSpPr>
        <p:sp>
          <p:nvSpPr>
            <p:cNvPr id="4603" name="Google Shape;460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36"/>
          <p:cNvGrpSpPr/>
          <p:nvPr/>
        </p:nvGrpSpPr>
        <p:grpSpPr>
          <a:xfrm>
            <a:off x="6398263" y="3825000"/>
            <a:ext cx="37200" cy="833425"/>
            <a:chOff x="367100" y="2392375"/>
            <a:chExt cx="37200" cy="833425"/>
          </a:xfrm>
        </p:grpSpPr>
        <p:sp>
          <p:nvSpPr>
            <p:cNvPr id="4606" name="Google Shape;460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36"/>
          <p:cNvGrpSpPr/>
          <p:nvPr/>
        </p:nvGrpSpPr>
        <p:grpSpPr>
          <a:xfrm>
            <a:off x="5580650" y="4180738"/>
            <a:ext cx="37200" cy="833425"/>
            <a:chOff x="367100" y="2392375"/>
            <a:chExt cx="37200" cy="833425"/>
          </a:xfrm>
        </p:grpSpPr>
        <p:sp>
          <p:nvSpPr>
            <p:cNvPr id="4609" name="Google Shape;460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36"/>
          <p:cNvGrpSpPr/>
          <p:nvPr/>
        </p:nvGrpSpPr>
        <p:grpSpPr>
          <a:xfrm>
            <a:off x="6919225" y="3384000"/>
            <a:ext cx="37200" cy="1232425"/>
            <a:chOff x="367100" y="2392375"/>
            <a:chExt cx="37200" cy="1232425"/>
          </a:xfrm>
        </p:grpSpPr>
        <p:sp>
          <p:nvSpPr>
            <p:cNvPr id="4612" name="Google Shape;4612;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4" name="Google Shape;4614;p36"/>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6"/>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36"/>
          <p:cNvGrpSpPr/>
          <p:nvPr/>
        </p:nvGrpSpPr>
        <p:grpSpPr>
          <a:xfrm>
            <a:off x="5744188" y="3172588"/>
            <a:ext cx="37200" cy="833425"/>
            <a:chOff x="367100" y="2392375"/>
            <a:chExt cx="37200" cy="833425"/>
          </a:xfrm>
        </p:grpSpPr>
        <p:sp>
          <p:nvSpPr>
            <p:cNvPr id="4617" name="Google Shape;4617;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36"/>
          <p:cNvGrpSpPr/>
          <p:nvPr/>
        </p:nvGrpSpPr>
        <p:grpSpPr>
          <a:xfrm>
            <a:off x="8133225" y="2430588"/>
            <a:ext cx="37200" cy="2435125"/>
            <a:chOff x="367100" y="2392375"/>
            <a:chExt cx="37200" cy="2435125"/>
          </a:xfrm>
        </p:grpSpPr>
        <p:sp>
          <p:nvSpPr>
            <p:cNvPr id="4620" name="Google Shape;4620;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36"/>
          <p:cNvGrpSpPr/>
          <p:nvPr/>
        </p:nvGrpSpPr>
        <p:grpSpPr>
          <a:xfrm>
            <a:off x="7121400" y="2089938"/>
            <a:ext cx="37200" cy="2435125"/>
            <a:chOff x="367100" y="2392375"/>
            <a:chExt cx="37200" cy="2435125"/>
          </a:xfrm>
        </p:grpSpPr>
        <p:sp>
          <p:nvSpPr>
            <p:cNvPr id="4623" name="Google Shape;462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36"/>
          <p:cNvGrpSpPr/>
          <p:nvPr/>
        </p:nvGrpSpPr>
        <p:grpSpPr>
          <a:xfrm>
            <a:off x="7498400" y="971538"/>
            <a:ext cx="37200" cy="3553537"/>
            <a:chOff x="367100" y="2392375"/>
            <a:chExt cx="37200" cy="3553537"/>
          </a:xfrm>
        </p:grpSpPr>
        <p:sp>
          <p:nvSpPr>
            <p:cNvPr id="4626" name="Google Shape;4626;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36"/>
          <p:cNvGrpSpPr/>
          <p:nvPr/>
        </p:nvGrpSpPr>
        <p:grpSpPr>
          <a:xfrm>
            <a:off x="5997413" y="1873363"/>
            <a:ext cx="37200" cy="2435125"/>
            <a:chOff x="367100" y="2392375"/>
            <a:chExt cx="37200" cy="2435125"/>
          </a:xfrm>
        </p:grpSpPr>
        <p:sp>
          <p:nvSpPr>
            <p:cNvPr id="4629" name="Google Shape;462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36"/>
          <p:cNvGrpSpPr/>
          <p:nvPr/>
        </p:nvGrpSpPr>
        <p:grpSpPr>
          <a:xfrm>
            <a:off x="7452769" y="3946925"/>
            <a:ext cx="37200" cy="833425"/>
            <a:chOff x="367100" y="2392375"/>
            <a:chExt cx="37200" cy="833425"/>
          </a:xfrm>
        </p:grpSpPr>
        <p:sp>
          <p:nvSpPr>
            <p:cNvPr id="4632" name="Google Shape;463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4" name="Google Shape;4634;p3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6"/>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7" name="Google Shape;4637;p36"/>
          <p:cNvGrpSpPr/>
          <p:nvPr/>
        </p:nvGrpSpPr>
        <p:grpSpPr>
          <a:xfrm>
            <a:off x="367100" y="3091113"/>
            <a:ext cx="37200" cy="2435125"/>
            <a:chOff x="367100" y="2392375"/>
            <a:chExt cx="37200" cy="2435125"/>
          </a:xfrm>
        </p:grpSpPr>
        <p:sp>
          <p:nvSpPr>
            <p:cNvPr id="4638" name="Google Shape;4638;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36"/>
          <p:cNvGrpSpPr/>
          <p:nvPr/>
        </p:nvGrpSpPr>
        <p:grpSpPr>
          <a:xfrm>
            <a:off x="760388" y="2393525"/>
            <a:ext cx="37200" cy="2435125"/>
            <a:chOff x="367100" y="2392375"/>
            <a:chExt cx="37200" cy="2435125"/>
          </a:xfrm>
        </p:grpSpPr>
        <p:sp>
          <p:nvSpPr>
            <p:cNvPr id="4641" name="Google Shape;4641;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36"/>
          <p:cNvGrpSpPr/>
          <p:nvPr/>
        </p:nvGrpSpPr>
        <p:grpSpPr>
          <a:xfrm>
            <a:off x="179163" y="3853625"/>
            <a:ext cx="37200" cy="1232425"/>
            <a:chOff x="367100" y="2392375"/>
            <a:chExt cx="37200" cy="1232425"/>
          </a:xfrm>
        </p:grpSpPr>
        <p:sp>
          <p:nvSpPr>
            <p:cNvPr id="4644" name="Google Shape;4644;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36"/>
          <p:cNvGrpSpPr/>
          <p:nvPr/>
        </p:nvGrpSpPr>
        <p:grpSpPr>
          <a:xfrm>
            <a:off x="8768050" y="1530738"/>
            <a:ext cx="37200" cy="2435125"/>
            <a:chOff x="367100" y="2392375"/>
            <a:chExt cx="37200" cy="2435125"/>
          </a:xfrm>
        </p:grpSpPr>
        <p:sp>
          <p:nvSpPr>
            <p:cNvPr id="4647" name="Google Shape;4647;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36"/>
          <p:cNvGrpSpPr/>
          <p:nvPr/>
        </p:nvGrpSpPr>
        <p:grpSpPr>
          <a:xfrm>
            <a:off x="6717038" y="703388"/>
            <a:ext cx="37200" cy="3553537"/>
            <a:chOff x="367100" y="2392375"/>
            <a:chExt cx="37200" cy="3553537"/>
          </a:xfrm>
        </p:grpSpPr>
        <p:sp>
          <p:nvSpPr>
            <p:cNvPr id="4650" name="Google Shape;4650;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36"/>
          <p:cNvGrpSpPr/>
          <p:nvPr/>
        </p:nvGrpSpPr>
        <p:grpSpPr>
          <a:xfrm>
            <a:off x="8577688" y="3176063"/>
            <a:ext cx="37200" cy="2435125"/>
            <a:chOff x="367100" y="2392375"/>
            <a:chExt cx="37200" cy="2435125"/>
          </a:xfrm>
        </p:grpSpPr>
        <p:sp>
          <p:nvSpPr>
            <p:cNvPr id="4653" name="Google Shape;465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36"/>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36"/>
          <p:cNvGrpSpPr/>
          <p:nvPr/>
        </p:nvGrpSpPr>
        <p:grpSpPr>
          <a:xfrm>
            <a:off x="5976925" y="4466900"/>
            <a:ext cx="37200" cy="833425"/>
            <a:chOff x="367100" y="2392375"/>
            <a:chExt cx="37200" cy="833425"/>
          </a:xfrm>
        </p:grpSpPr>
        <p:sp>
          <p:nvSpPr>
            <p:cNvPr id="4657" name="Google Shape;4657;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36"/>
          <p:cNvGrpSpPr/>
          <p:nvPr/>
        </p:nvGrpSpPr>
        <p:grpSpPr>
          <a:xfrm>
            <a:off x="5197725" y="4379113"/>
            <a:ext cx="37200" cy="833425"/>
            <a:chOff x="367100" y="2392375"/>
            <a:chExt cx="37200" cy="833425"/>
          </a:xfrm>
        </p:grpSpPr>
        <p:sp>
          <p:nvSpPr>
            <p:cNvPr id="4660" name="Google Shape;466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36"/>
          <p:cNvGrpSpPr/>
          <p:nvPr/>
        </p:nvGrpSpPr>
        <p:grpSpPr>
          <a:xfrm>
            <a:off x="6658750" y="4191225"/>
            <a:ext cx="37200" cy="1232425"/>
            <a:chOff x="367100" y="2392375"/>
            <a:chExt cx="37200" cy="1232425"/>
          </a:xfrm>
        </p:grpSpPr>
        <p:sp>
          <p:nvSpPr>
            <p:cNvPr id="4663" name="Google Shape;466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36"/>
          <p:cNvGrpSpPr/>
          <p:nvPr/>
        </p:nvGrpSpPr>
        <p:grpSpPr>
          <a:xfrm>
            <a:off x="7834550" y="4413900"/>
            <a:ext cx="37200" cy="833425"/>
            <a:chOff x="367100" y="2392375"/>
            <a:chExt cx="37200" cy="833425"/>
          </a:xfrm>
        </p:grpSpPr>
        <p:sp>
          <p:nvSpPr>
            <p:cNvPr id="4666" name="Google Shape;466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36"/>
          <p:cNvGrpSpPr/>
          <p:nvPr/>
        </p:nvGrpSpPr>
        <p:grpSpPr>
          <a:xfrm>
            <a:off x="8846488" y="4204613"/>
            <a:ext cx="37200" cy="1232425"/>
            <a:chOff x="367100" y="2392375"/>
            <a:chExt cx="37200" cy="1232425"/>
          </a:xfrm>
        </p:grpSpPr>
        <p:sp>
          <p:nvSpPr>
            <p:cNvPr id="4669" name="Google Shape;4669;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36"/>
          <p:cNvGrpSpPr/>
          <p:nvPr/>
        </p:nvGrpSpPr>
        <p:grpSpPr>
          <a:xfrm>
            <a:off x="9029100" y="3450863"/>
            <a:ext cx="37200" cy="2435125"/>
            <a:chOff x="367100" y="2392375"/>
            <a:chExt cx="37200" cy="2435125"/>
          </a:xfrm>
        </p:grpSpPr>
        <p:sp>
          <p:nvSpPr>
            <p:cNvPr id="4672" name="Google Shape;4672;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36"/>
          <p:cNvGrpSpPr/>
          <p:nvPr/>
        </p:nvGrpSpPr>
        <p:grpSpPr>
          <a:xfrm>
            <a:off x="7953850" y="2898738"/>
            <a:ext cx="37200" cy="2435125"/>
            <a:chOff x="367100" y="2392375"/>
            <a:chExt cx="37200" cy="2435125"/>
          </a:xfrm>
        </p:grpSpPr>
        <p:sp>
          <p:nvSpPr>
            <p:cNvPr id="4675" name="Google Shape;4675;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36"/>
          <p:cNvGrpSpPr/>
          <p:nvPr/>
        </p:nvGrpSpPr>
        <p:grpSpPr>
          <a:xfrm>
            <a:off x="7309900" y="3708675"/>
            <a:ext cx="37200" cy="833425"/>
            <a:chOff x="367100" y="2392375"/>
            <a:chExt cx="37200" cy="833425"/>
          </a:xfrm>
        </p:grpSpPr>
        <p:sp>
          <p:nvSpPr>
            <p:cNvPr id="4678" name="Google Shape;467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36"/>
          <p:cNvGrpSpPr/>
          <p:nvPr/>
        </p:nvGrpSpPr>
        <p:grpSpPr>
          <a:xfrm>
            <a:off x="2903038" y="4255825"/>
            <a:ext cx="37200" cy="1232425"/>
            <a:chOff x="367100" y="2392375"/>
            <a:chExt cx="37200" cy="1232425"/>
          </a:xfrm>
        </p:grpSpPr>
        <p:sp>
          <p:nvSpPr>
            <p:cNvPr id="4681" name="Google Shape;4681;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36"/>
          <p:cNvGrpSpPr/>
          <p:nvPr/>
        </p:nvGrpSpPr>
        <p:grpSpPr>
          <a:xfrm>
            <a:off x="1235175" y="4390713"/>
            <a:ext cx="37200" cy="833425"/>
            <a:chOff x="367100" y="2392375"/>
            <a:chExt cx="37200" cy="833425"/>
          </a:xfrm>
        </p:grpSpPr>
        <p:sp>
          <p:nvSpPr>
            <p:cNvPr id="4684" name="Google Shape;468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36"/>
          <p:cNvGrpSpPr/>
          <p:nvPr/>
        </p:nvGrpSpPr>
        <p:grpSpPr>
          <a:xfrm>
            <a:off x="658425" y="4271275"/>
            <a:ext cx="37200" cy="1232425"/>
            <a:chOff x="367100" y="2392375"/>
            <a:chExt cx="37200" cy="1232425"/>
          </a:xfrm>
        </p:grpSpPr>
        <p:sp>
          <p:nvSpPr>
            <p:cNvPr id="4687" name="Google Shape;468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36"/>
          <p:cNvGrpSpPr/>
          <p:nvPr/>
        </p:nvGrpSpPr>
        <p:grpSpPr>
          <a:xfrm>
            <a:off x="3482500" y="4556525"/>
            <a:ext cx="37200" cy="833425"/>
            <a:chOff x="367100" y="2392375"/>
            <a:chExt cx="37200" cy="833425"/>
          </a:xfrm>
        </p:grpSpPr>
        <p:sp>
          <p:nvSpPr>
            <p:cNvPr id="4690" name="Google Shape;469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36"/>
          <p:cNvGrpSpPr/>
          <p:nvPr/>
        </p:nvGrpSpPr>
        <p:grpSpPr>
          <a:xfrm>
            <a:off x="4189913" y="4409325"/>
            <a:ext cx="37200" cy="833425"/>
            <a:chOff x="367100" y="2392375"/>
            <a:chExt cx="37200" cy="833425"/>
          </a:xfrm>
        </p:grpSpPr>
        <p:sp>
          <p:nvSpPr>
            <p:cNvPr id="4693" name="Google Shape;469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36"/>
          <p:cNvGrpSpPr/>
          <p:nvPr/>
        </p:nvGrpSpPr>
        <p:grpSpPr>
          <a:xfrm>
            <a:off x="2119200" y="4531513"/>
            <a:ext cx="37200" cy="833425"/>
            <a:chOff x="367100" y="2392375"/>
            <a:chExt cx="37200" cy="833425"/>
          </a:xfrm>
        </p:grpSpPr>
        <p:sp>
          <p:nvSpPr>
            <p:cNvPr id="4696" name="Google Shape;469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36"/>
          <p:cNvGrpSpPr/>
          <p:nvPr/>
        </p:nvGrpSpPr>
        <p:grpSpPr>
          <a:xfrm>
            <a:off x="8404075" y="1079600"/>
            <a:ext cx="37200" cy="3553537"/>
            <a:chOff x="367100" y="2392375"/>
            <a:chExt cx="37200" cy="3553537"/>
          </a:xfrm>
        </p:grpSpPr>
        <p:sp>
          <p:nvSpPr>
            <p:cNvPr id="4699" name="Google Shape;4699;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36"/>
          <p:cNvGrpSpPr/>
          <p:nvPr/>
        </p:nvGrpSpPr>
        <p:grpSpPr>
          <a:xfrm>
            <a:off x="5624313" y="1267813"/>
            <a:ext cx="37200" cy="3553537"/>
            <a:chOff x="367100" y="2392375"/>
            <a:chExt cx="37200" cy="3553537"/>
          </a:xfrm>
        </p:grpSpPr>
        <p:sp>
          <p:nvSpPr>
            <p:cNvPr id="4702" name="Google Shape;4702;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36"/>
          <p:cNvGrpSpPr/>
          <p:nvPr/>
        </p:nvGrpSpPr>
        <p:grpSpPr>
          <a:xfrm>
            <a:off x="1573075" y="3891975"/>
            <a:ext cx="37200" cy="833425"/>
            <a:chOff x="367100" y="2392375"/>
            <a:chExt cx="37200" cy="833425"/>
          </a:xfrm>
        </p:grpSpPr>
        <p:sp>
          <p:nvSpPr>
            <p:cNvPr id="4705" name="Google Shape;470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36"/>
          <p:cNvGrpSpPr/>
          <p:nvPr/>
        </p:nvGrpSpPr>
        <p:grpSpPr>
          <a:xfrm rot="2700000">
            <a:off x="-7781063" y="1294004"/>
            <a:ext cx="12796469" cy="4027016"/>
            <a:chOff x="3025400" y="1754925"/>
            <a:chExt cx="7141649" cy="2247459"/>
          </a:xfrm>
        </p:grpSpPr>
        <p:sp>
          <p:nvSpPr>
            <p:cNvPr id="4708" name="Google Shape;4708;p3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36"/>
          <p:cNvGrpSpPr/>
          <p:nvPr/>
        </p:nvGrpSpPr>
        <p:grpSpPr>
          <a:xfrm>
            <a:off x="946800" y="2150888"/>
            <a:ext cx="37200" cy="2435125"/>
            <a:chOff x="367100" y="2392375"/>
            <a:chExt cx="37200" cy="2435125"/>
          </a:xfrm>
        </p:grpSpPr>
        <p:sp>
          <p:nvSpPr>
            <p:cNvPr id="4736" name="Google Shape;473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8" name="Google Shape;473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4739" name="Shape 4739"/>
        <p:cNvGrpSpPr/>
        <p:nvPr/>
      </p:nvGrpSpPr>
      <p:grpSpPr>
        <a:xfrm>
          <a:off x="0" y="0"/>
          <a:ext cx="0" cy="0"/>
          <a:chOff x="0" y="0"/>
          <a:chExt cx="0" cy="0"/>
        </a:xfrm>
      </p:grpSpPr>
      <p:grpSp>
        <p:nvGrpSpPr>
          <p:cNvPr id="4740" name="Google Shape;4740;p37"/>
          <p:cNvGrpSpPr/>
          <p:nvPr/>
        </p:nvGrpSpPr>
        <p:grpSpPr>
          <a:xfrm rot="1911680">
            <a:off x="-642270" y="1993946"/>
            <a:ext cx="10425014" cy="5803563"/>
            <a:chOff x="411750" y="2489850"/>
            <a:chExt cx="3341229" cy="1860049"/>
          </a:xfrm>
        </p:grpSpPr>
        <p:sp>
          <p:nvSpPr>
            <p:cNvPr id="4741" name="Google Shape;4741;p37"/>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7"/>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7"/>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7"/>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7"/>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7"/>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7"/>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7"/>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7"/>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7"/>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7"/>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7"/>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7"/>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7"/>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7"/>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7"/>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7"/>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7"/>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7"/>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7"/>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7"/>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7"/>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7"/>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7"/>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7"/>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6" name="Google Shape;4766;p37"/>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7"/>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7"/>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7"/>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7"/>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7"/>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7"/>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37"/>
          <p:cNvGrpSpPr/>
          <p:nvPr/>
        </p:nvGrpSpPr>
        <p:grpSpPr>
          <a:xfrm>
            <a:off x="367100" y="3395913"/>
            <a:ext cx="37200" cy="2435125"/>
            <a:chOff x="367100" y="2392375"/>
            <a:chExt cx="37200" cy="2435125"/>
          </a:xfrm>
        </p:grpSpPr>
        <p:sp>
          <p:nvSpPr>
            <p:cNvPr id="4774" name="Google Shape;4774;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37"/>
          <p:cNvGrpSpPr/>
          <p:nvPr/>
        </p:nvGrpSpPr>
        <p:grpSpPr>
          <a:xfrm>
            <a:off x="1496950" y="4733550"/>
            <a:ext cx="37200" cy="833425"/>
            <a:chOff x="367100" y="2392375"/>
            <a:chExt cx="37200" cy="833425"/>
          </a:xfrm>
        </p:grpSpPr>
        <p:sp>
          <p:nvSpPr>
            <p:cNvPr id="4777" name="Google Shape;477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37"/>
          <p:cNvGrpSpPr/>
          <p:nvPr/>
        </p:nvGrpSpPr>
        <p:grpSpPr>
          <a:xfrm>
            <a:off x="995688" y="4724625"/>
            <a:ext cx="37200" cy="1232425"/>
            <a:chOff x="367100" y="2392375"/>
            <a:chExt cx="37200" cy="1232425"/>
          </a:xfrm>
        </p:grpSpPr>
        <p:sp>
          <p:nvSpPr>
            <p:cNvPr id="4780" name="Google Shape;4780;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37"/>
          <p:cNvGrpSpPr/>
          <p:nvPr/>
        </p:nvGrpSpPr>
        <p:grpSpPr>
          <a:xfrm>
            <a:off x="1733350" y="4695513"/>
            <a:ext cx="37200" cy="833425"/>
            <a:chOff x="367100" y="2392375"/>
            <a:chExt cx="37200" cy="833425"/>
          </a:xfrm>
        </p:grpSpPr>
        <p:sp>
          <p:nvSpPr>
            <p:cNvPr id="4783" name="Google Shape;478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37"/>
          <p:cNvGrpSpPr/>
          <p:nvPr/>
        </p:nvGrpSpPr>
        <p:grpSpPr>
          <a:xfrm>
            <a:off x="8607850" y="3557063"/>
            <a:ext cx="37200" cy="2435125"/>
            <a:chOff x="367100" y="2392375"/>
            <a:chExt cx="37200" cy="2435125"/>
          </a:xfrm>
        </p:grpSpPr>
        <p:sp>
          <p:nvSpPr>
            <p:cNvPr id="4786" name="Google Shape;478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37"/>
          <p:cNvGrpSpPr/>
          <p:nvPr/>
        </p:nvGrpSpPr>
        <p:grpSpPr>
          <a:xfrm>
            <a:off x="658425" y="4576075"/>
            <a:ext cx="37200" cy="1232425"/>
            <a:chOff x="367100" y="2392375"/>
            <a:chExt cx="37200" cy="1232425"/>
          </a:xfrm>
        </p:grpSpPr>
        <p:sp>
          <p:nvSpPr>
            <p:cNvPr id="4789" name="Google Shape;4789;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37"/>
          <p:cNvGrpSpPr/>
          <p:nvPr/>
        </p:nvGrpSpPr>
        <p:grpSpPr>
          <a:xfrm>
            <a:off x="3527900" y="5000325"/>
            <a:ext cx="37200" cy="833425"/>
            <a:chOff x="367100" y="2392375"/>
            <a:chExt cx="37200" cy="833425"/>
          </a:xfrm>
        </p:grpSpPr>
        <p:sp>
          <p:nvSpPr>
            <p:cNvPr id="4792" name="Google Shape;479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37"/>
          <p:cNvGrpSpPr/>
          <p:nvPr/>
        </p:nvGrpSpPr>
        <p:grpSpPr>
          <a:xfrm>
            <a:off x="2347800" y="4836313"/>
            <a:ext cx="37200" cy="833425"/>
            <a:chOff x="367100" y="2392375"/>
            <a:chExt cx="37200" cy="833425"/>
          </a:xfrm>
        </p:grpSpPr>
        <p:sp>
          <p:nvSpPr>
            <p:cNvPr id="4795" name="Google Shape;479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37"/>
          <p:cNvGrpSpPr/>
          <p:nvPr/>
        </p:nvGrpSpPr>
        <p:grpSpPr>
          <a:xfrm>
            <a:off x="7259438" y="4961888"/>
            <a:ext cx="37200" cy="833425"/>
            <a:chOff x="367100" y="2392375"/>
            <a:chExt cx="37200" cy="833425"/>
          </a:xfrm>
        </p:grpSpPr>
        <p:sp>
          <p:nvSpPr>
            <p:cNvPr id="4798" name="Google Shape;479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37"/>
          <p:cNvGrpSpPr/>
          <p:nvPr/>
        </p:nvGrpSpPr>
        <p:grpSpPr>
          <a:xfrm>
            <a:off x="5876450" y="5025588"/>
            <a:ext cx="37200" cy="833425"/>
            <a:chOff x="367100" y="2392375"/>
            <a:chExt cx="37200" cy="833425"/>
          </a:xfrm>
        </p:grpSpPr>
        <p:sp>
          <p:nvSpPr>
            <p:cNvPr id="4801" name="Google Shape;4801;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37"/>
          <p:cNvGrpSpPr/>
          <p:nvPr/>
        </p:nvGrpSpPr>
        <p:grpSpPr>
          <a:xfrm>
            <a:off x="5087700" y="4924113"/>
            <a:ext cx="37200" cy="833425"/>
            <a:chOff x="367100" y="2392375"/>
            <a:chExt cx="37200" cy="833425"/>
          </a:xfrm>
        </p:grpSpPr>
        <p:sp>
          <p:nvSpPr>
            <p:cNvPr id="4804" name="Google Shape;4804;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37"/>
          <p:cNvGrpSpPr/>
          <p:nvPr/>
        </p:nvGrpSpPr>
        <p:grpSpPr>
          <a:xfrm>
            <a:off x="6722900" y="5003300"/>
            <a:ext cx="37200" cy="1232425"/>
            <a:chOff x="367100" y="2392375"/>
            <a:chExt cx="37200" cy="1232425"/>
          </a:xfrm>
        </p:grpSpPr>
        <p:sp>
          <p:nvSpPr>
            <p:cNvPr id="4807" name="Google Shape;4807;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37"/>
          <p:cNvGrpSpPr/>
          <p:nvPr/>
        </p:nvGrpSpPr>
        <p:grpSpPr>
          <a:xfrm>
            <a:off x="7961675" y="4576075"/>
            <a:ext cx="37200" cy="833425"/>
            <a:chOff x="367100" y="2392375"/>
            <a:chExt cx="37200" cy="833425"/>
          </a:xfrm>
        </p:grpSpPr>
        <p:sp>
          <p:nvSpPr>
            <p:cNvPr id="4810" name="Google Shape;4810;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37"/>
          <p:cNvGrpSpPr/>
          <p:nvPr/>
        </p:nvGrpSpPr>
        <p:grpSpPr>
          <a:xfrm>
            <a:off x="8312775" y="4639538"/>
            <a:ext cx="37200" cy="833425"/>
            <a:chOff x="367100" y="2392375"/>
            <a:chExt cx="37200" cy="833425"/>
          </a:xfrm>
        </p:grpSpPr>
        <p:sp>
          <p:nvSpPr>
            <p:cNvPr id="4813" name="Google Shape;481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37"/>
          <p:cNvGrpSpPr/>
          <p:nvPr/>
        </p:nvGrpSpPr>
        <p:grpSpPr>
          <a:xfrm>
            <a:off x="8994688" y="4376575"/>
            <a:ext cx="37200" cy="1232425"/>
            <a:chOff x="367100" y="2392375"/>
            <a:chExt cx="37200" cy="1232425"/>
          </a:xfrm>
        </p:grpSpPr>
        <p:sp>
          <p:nvSpPr>
            <p:cNvPr id="4816" name="Google Shape;4816;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37"/>
          <p:cNvGrpSpPr/>
          <p:nvPr/>
        </p:nvGrpSpPr>
        <p:grpSpPr>
          <a:xfrm>
            <a:off x="179163" y="4158425"/>
            <a:ext cx="37200" cy="1232425"/>
            <a:chOff x="367100" y="2392375"/>
            <a:chExt cx="37200" cy="1232425"/>
          </a:xfrm>
        </p:grpSpPr>
        <p:sp>
          <p:nvSpPr>
            <p:cNvPr id="4819" name="Google Shape;4819;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37"/>
          <p:cNvGrpSpPr/>
          <p:nvPr/>
        </p:nvGrpSpPr>
        <p:grpSpPr>
          <a:xfrm>
            <a:off x="4435463" y="5076500"/>
            <a:ext cx="37200" cy="833425"/>
            <a:chOff x="367100" y="2392375"/>
            <a:chExt cx="37200" cy="833425"/>
          </a:xfrm>
        </p:grpSpPr>
        <p:sp>
          <p:nvSpPr>
            <p:cNvPr id="4822" name="Google Shape;482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37"/>
          <p:cNvGrpSpPr/>
          <p:nvPr/>
        </p:nvGrpSpPr>
        <p:grpSpPr>
          <a:xfrm>
            <a:off x="3121763" y="4496025"/>
            <a:ext cx="37200" cy="1232425"/>
            <a:chOff x="367100" y="2392375"/>
            <a:chExt cx="37200" cy="1232425"/>
          </a:xfrm>
        </p:grpSpPr>
        <p:sp>
          <p:nvSpPr>
            <p:cNvPr id="4825" name="Google Shape;4825;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37"/>
          <p:cNvGrpSpPr/>
          <p:nvPr/>
        </p:nvGrpSpPr>
        <p:grpSpPr>
          <a:xfrm>
            <a:off x="542463" y="3775225"/>
            <a:ext cx="37200" cy="2435125"/>
            <a:chOff x="367100" y="2392375"/>
            <a:chExt cx="37200" cy="2435125"/>
          </a:xfrm>
        </p:grpSpPr>
        <p:sp>
          <p:nvSpPr>
            <p:cNvPr id="4828" name="Google Shape;4828;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37"/>
          <p:cNvGrpSpPr/>
          <p:nvPr/>
        </p:nvGrpSpPr>
        <p:grpSpPr>
          <a:xfrm>
            <a:off x="5937800" y="4199463"/>
            <a:ext cx="37200" cy="2435125"/>
            <a:chOff x="367100" y="2392375"/>
            <a:chExt cx="37200" cy="2435125"/>
          </a:xfrm>
        </p:grpSpPr>
        <p:sp>
          <p:nvSpPr>
            <p:cNvPr id="4831" name="Google Shape;4831;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37"/>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37"/>
          <p:cNvGrpSpPr/>
          <p:nvPr/>
        </p:nvGrpSpPr>
        <p:grpSpPr>
          <a:xfrm>
            <a:off x="8743938" y="3932700"/>
            <a:ext cx="37200" cy="2435125"/>
            <a:chOff x="367100" y="2392375"/>
            <a:chExt cx="37200" cy="2435125"/>
          </a:xfrm>
        </p:grpSpPr>
        <p:sp>
          <p:nvSpPr>
            <p:cNvPr id="4835" name="Google Shape;4835;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37"/>
          <p:cNvGrpSpPr/>
          <p:nvPr/>
        </p:nvGrpSpPr>
        <p:grpSpPr>
          <a:xfrm>
            <a:off x="8880050" y="3093813"/>
            <a:ext cx="37200" cy="2435125"/>
            <a:chOff x="367100" y="2392375"/>
            <a:chExt cx="37200" cy="2435125"/>
          </a:xfrm>
        </p:grpSpPr>
        <p:sp>
          <p:nvSpPr>
            <p:cNvPr id="4838" name="Google Shape;4838;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37"/>
          <p:cNvGrpSpPr/>
          <p:nvPr/>
        </p:nvGrpSpPr>
        <p:grpSpPr>
          <a:xfrm>
            <a:off x="3407038" y="4060475"/>
            <a:ext cx="37200" cy="2435125"/>
            <a:chOff x="367100" y="2392375"/>
            <a:chExt cx="37200" cy="2435125"/>
          </a:xfrm>
        </p:grpSpPr>
        <p:sp>
          <p:nvSpPr>
            <p:cNvPr id="4841" name="Google Shape;4841;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37"/>
          <p:cNvGrpSpPr/>
          <p:nvPr/>
        </p:nvGrpSpPr>
        <p:grpSpPr>
          <a:xfrm>
            <a:off x="5684350" y="4024275"/>
            <a:ext cx="37200" cy="2435125"/>
            <a:chOff x="367100" y="2392375"/>
            <a:chExt cx="37200" cy="2435125"/>
          </a:xfrm>
        </p:grpSpPr>
        <p:sp>
          <p:nvSpPr>
            <p:cNvPr id="4844" name="Google Shape;4844;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6" name="Google Shape;4846;p37"/>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7"/>
          <p:cNvSpPr/>
          <p:nvPr/>
        </p:nvSpPr>
        <p:spPr>
          <a:xfrm>
            <a:off x="-378837" y="922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7"/>
          <p:cNvSpPr/>
          <p:nvPr/>
        </p:nvSpPr>
        <p:spPr>
          <a:xfrm>
            <a:off x="8781138" y="1418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5" name="Shape 455"/>
        <p:cNvGrpSpPr/>
        <p:nvPr/>
      </p:nvGrpSpPr>
      <p:grpSpPr>
        <a:xfrm>
          <a:off x="0" y="0"/>
          <a:ext cx="0" cy="0"/>
          <a:chOff x="0" y="0"/>
          <a:chExt cx="0" cy="0"/>
        </a:xfrm>
      </p:grpSpPr>
      <p:sp>
        <p:nvSpPr>
          <p:cNvPr id="456" name="Google Shape;456;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5"/>
          <p:cNvSpPr txBox="1"/>
          <p:nvPr>
            <p:ph idx="2" type="title"/>
          </p:nvPr>
        </p:nvSpPr>
        <p:spPr>
          <a:xfrm>
            <a:off x="1187000" y="1924487"/>
            <a:ext cx="27426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8" name="Google Shape;458;p5"/>
          <p:cNvSpPr txBox="1"/>
          <p:nvPr>
            <p:ph idx="3" type="title"/>
          </p:nvPr>
        </p:nvSpPr>
        <p:spPr>
          <a:xfrm>
            <a:off x="5214400" y="1924487"/>
            <a:ext cx="27426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9" name="Google Shape;459;p5"/>
          <p:cNvSpPr txBox="1"/>
          <p:nvPr>
            <p:ph idx="1" type="subTitle"/>
          </p:nvPr>
        </p:nvSpPr>
        <p:spPr>
          <a:xfrm>
            <a:off x="5332897" y="2249710"/>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0" name="Google Shape;460;p5"/>
          <p:cNvSpPr txBox="1"/>
          <p:nvPr>
            <p:ph idx="4" type="subTitle"/>
          </p:nvPr>
        </p:nvSpPr>
        <p:spPr>
          <a:xfrm>
            <a:off x="1305500" y="2249710"/>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1" name="Google Shape;461;p5"/>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3200263" y="3980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524075" y="4211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6039663" y="4398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8027863" y="32604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5"/>
          <p:cNvGrpSpPr/>
          <p:nvPr/>
        </p:nvGrpSpPr>
        <p:grpSpPr>
          <a:xfrm>
            <a:off x="3357125" y="4013775"/>
            <a:ext cx="7141649" cy="2247459"/>
            <a:chOff x="3025400" y="1754925"/>
            <a:chExt cx="7141649" cy="2247459"/>
          </a:xfrm>
        </p:grpSpPr>
        <p:sp>
          <p:nvSpPr>
            <p:cNvPr id="467" name="Google Shape;467;p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5"/>
          <p:cNvGrpSpPr/>
          <p:nvPr/>
        </p:nvGrpSpPr>
        <p:grpSpPr>
          <a:xfrm rot="-9787080">
            <a:off x="-2612784" y="3849529"/>
            <a:ext cx="7141613" cy="2247447"/>
            <a:chOff x="3025400" y="1754925"/>
            <a:chExt cx="7141649" cy="2247459"/>
          </a:xfrm>
        </p:grpSpPr>
        <p:sp>
          <p:nvSpPr>
            <p:cNvPr id="495" name="Google Shape;495;p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5"/>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5"/>
          <p:cNvGrpSpPr/>
          <p:nvPr/>
        </p:nvGrpSpPr>
        <p:grpSpPr>
          <a:xfrm>
            <a:off x="367100" y="3091113"/>
            <a:ext cx="37200" cy="2435125"/>
            <a:chOff x="367100" y="2392375"/>
            <a:chExt cx="37200" cy="2435125"/>
          </a:xfrm>
        </p:grpSpPr>
        <p:sp>
          <p:nvSpPr>
            <p:cNvPr id="526" name="Google Shape;526;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5"/>
          <p:cNvGrpSpPr/>
          <p:nvPr/>
        </p:nvGrpSpPr>
        <p:grpSpPr>
          <a:xfrm>
            <a:off x="881275" y="4834013"/>
            <a:ext cx="37200" cy="833425"/>
            <a:chOff x="367100" y="2392375"/>
            <a:chExt cx="37200" cy="833425"/>
          </a:xfrm>
        </p:grpSpPr>
        <p:sp>
          <p:nvSpPr>
            <p:cNvPr id="529" name="Google Shape;52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5"/>
          <p:cNvGrpSpPr/>
          <p:nvPr/>
        </p:nvGrpSpPr>
        <p:grpSpPr>
          <a:xfrm>
            <a:off x="2579388" y="4753675"/>
            <a:ext cx="37200" cy="1232425"/>
            <a:chOff x="367100" y="2392375"/>
            <a:chExt cx="37200" cy="1232425"/>
          </a:xfrm>
        </p:grpSpPr>
        <p:sp>
          <p:nvSpPr>
            <p:cNvPr id="532" name="Google Shape;53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5"/>
          <p:cNvGrpSpPr/>
          <p:nvPr/>
        </p:nvGrpSpPr>
        <p:grpSpPr>
          <a:xfrm>
            <a:off x="1123750" y="4543113"/>
            <a:ext cx="37200" cy="833425"/>
            <a:chOff x="367100" y="2392375"/>
            <a:chExt cx="37200" cy="833425"/>
          </a:xfrm>
        </p:grpSpPr>
        <p:sp>
          <p:nvSpPr>
            <p:cNvPr id="535" name="Google Shape;535;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
          <p:cNvGrpSpPr/>
          <p:nvPr/>
        </p:nvGrpSpPr>
        <p:grpSpPr>
          <a:xfrm>
            <a:off x="8663900" y="2917463"/>
            <a:ext cx="37200" cy="2435125"/>
            <a:chOff x="367100" y="2392375"/>
            <a:chExt cx="37200" cy="2435125"/>
          </a:xfrm>
        </p:grpSpPr>
        <p:sp>
          <p:nvSpPr>
            <p:cNvPr id="538" name="Google Shape;538;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
          <p:cNvGrpSpPr/>
          <p:nvPr/>
        </p:nvGrpSpPr>
        <p:grpSpPr>
          <a:xfrm>
            <a:off x="658425" y="4271275"/>
            <a:ext cx="37200" cy="1232425"/>
            <a:chOff x="367100" y="2392375"/>
            <a:chExt cx="37200" cy="1232425"/>
          </a:xfrm>
        </p:grpSpPr>
        <p:sp>
          <p:nvSpPr>
            <p:cNvPr id="541" name="Google Shape;541;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5"/>
          <p:cNvGrpSpPr/>
          <p:nvPr/>
        </p:nvGrpSpPr>
        <p:grpSpPr>
          <a:xfrm>
            <a:off x="3451700" y="4543125"/>
            <a:ext cx="37200" cy="833425"/>
            <a:chOff x="367100" y="2392375"/>
            <a:chExt cx="37200" cy="833425"/>
          </a:xfrm>
        </p:grpSpPr>
        <p:sp>
          <p:nvSpPr>
            <p:cNvPr id="544" name="Google Shape;544;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
          <p:cNvGrpSpPr/>
          <p:nvPr/>
        </p:nvGrpSpPr>
        <p:grpSpPr>
          <a:xfrm>
            <a:off x="4266113" y="4409325"/>
            <a:ext cx="37200" cy="833425"/>
            <a:chOff x="367100" y="2392375"/>
            <a:chExt cx="37200" cy="833425"/>
          </a:xfrm>
        </p:grpSpPr>
        <p:sp>
          <p:nvSpPr>
            <p:cNvPr id="547" name="Google Shape;547;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5"/>
          <p:cNvGrpSpPr/>
          <p:nvPr/>
        </p:nvGrpSpPr>
        <p:grpSpPr>
          <a:xfrm>
            <a:off x="2119200" y="4683913"/>
            <a:ext cx="37200" cy="833425"/>
            <a:chOff x="367100" y="2392375"/>
            <a:chExt cx="37200" cy="833425"/>
          </a:xfrm>
        </p:grpSpPr>
        <p:sp>
          <p:nvSpPr>
            <p:cNvPr id="550" name="Google Shape;550;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
          <p:cNvGrpSpPr/>
          <p:nvPr/>
        </p:nvGrpSpPr>
        <p:grpSpPr>
          <a:xfrm>
            <a:off x="7713288" y="4866550"/>
            <a:ext cx="37200" cy="833425"/>
            <a:chOff x="367100" y="2392375"/>
            <a:chExt cx="37200" cy="833425"/>
          </a:xfrm>
        </p:grpSpPr>
        <p:sp>
          <p:nvSpPr>
            <p:cNvPr id="553" name="Google Shape;553;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5"/>
          <p:cNvGrpSpPr/>
          <p:nvPr/>
        </p:nvGrpSpPr>
        <p:grpSpPr>
          <a:xfrm>
            <a:off x="5876450" y="4720788"/>
            <a:ext cx="37200" cy="833425"/>
            <a:chOff x="367100" y="2392375"/>
            <a:chExt cx="37200" cy="833425"/>
          </a:xfrm>
        </p:grpSpPr>
        <p:sp>
          <p:nvSpPr>
            <p:cNvPr id="556" name="Google Shape;556;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5"/>
          <p:cNvGrpSpPr/>
          <p:nvPr/>
        </p:nvGrpSpPr>
        <p:grpSpPr>
          <a:xfrm>
            <a:off x="4541288" y="2941413"/>
            <a:ext cx="37200" cy="2435125"/>
            <a:chOff x="367100" y="2392375"/>
            <a:chExt cx="37200" cy="2435125"/>
          </a:xfrm>
        </p:grpSpPr>
        <p:sp>
          <p:nvSpPr>
            <p:cNvPr id="559" name="Google Shape;559;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
          <p:cNvGrpSpPr/>
          <p:nvPr/>
        </p:nvGrpSpPr>
        <p:grpSpPr>
          <a:xfrm>
            <a:off x="5316300" y="4543113"/>
            <a:ext cx="37200" cy="833425"/>
            <a:chOff x="367100" y="2392375"/>
            <a:chExt cx="37200" cy="833425"/>
          </a:xfrm>
        </p:grpSpPr>
        <p:sp>
          <p:nvSpPr>
            <p:cNvPr id="562" name="Google Shape;562;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5"/>
          <p:cNvGrpSpPr/>
          <p:nvPr/>
        </p:nvGrpSpPr>
        <p:grpSpPr>
          <a:xfrm>
            <a:off x="6646700" y="4622300"/>
            <a:ext cx="37200" cy="1232425"/>
            <a:chOff x="367100" y="2392375"/>
            <a:chExt cx="37200" cy="1232425"/>
          </a:xfrm>
        </p:grpSpPr>
        <p:sp>
          <p:nvSpPr>
            <p:cNvPr id="565" name="Google Shape;565;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5"/>
          <p:cNvGrpSpPr/>
          <p:nvPr/>
        </p:nvGrpSpPr>
        <p:grpSpPr>
          <a:xfrm>
            <a:off x="8766100" y="4428750"/>
            <a:ext cx="37200" cy="833425"/>
            <a:chOff x="367100" y="2392375"/>
            <a:chExt cx="37200" cy="833425"/>
          </a:xfrm>
        </p:grpSpPr>
        <p:sp>
          <p:nvSpPr>
            <p:cNvPr id="568" name="Google Shape;568;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
          <p:cNvGrpSpPr/>
          <p:nvPr/>
        </p:nvGrpSpPr>
        <p:grpSpPr>
          <a:xfrm>
            <a:off x="8333088" y="4546963"/>
            <a:ext cx="37200" cy="833425"/>
            <a:chOff x="367100" y="2392375"/>
            <a:chExt cx="37200" cy="833425"/>
          </a:xfrm>
        </p:grpSpPr>
        <p:sp>
          <p:nvSpPr>
            <p:cNvPr id="571" name="Google Shape;571;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5"/>
          <p:cNvGrpSpPr/>
          <p:nvPr/>
        </p:nvGrpSpPr>
        <p:grpSpPr>
          <a:xfrm>
            <a:off x="9008488" y="3926850"/>
            <a:ext cx="37200" cy="1232425"/>
            <a:chOff x="367100" y="2392375"/>
            <a:chExt cx="37200" cy="1232425"/>
          </a:xfrm>
        </p:grpSpPr>
        <p:sp>
          <p:nvSpPr>
            <p:cNvPr id="574" name="Google Shape;574;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5"/>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5"/>
          <p:cNvGrpSpPr/>
          <p:nvPr/>
        </p:nvGrpSpPr>
        <p:grpSpPr>
          <a:xfrm>
            <a:off x="179163" y="3853625"/>
            <a:ext cx="37200" cy="1232425"/>
            <a:chOff x="367100" y="2392375"/>
            <a:chExt cx="37200" cy="1232425"/>
          </a:xfrm>
        </p:grpSpPr>
        <p:sp>
          <p:nvSpPr>
            <p:cNvPr id="579" name="Google Shape;579;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
          <p:cNvGrpSpPr/>
          <p:nvPr/>
        </p:nvGrpSpPr>
        <p:grpSpPr>
          <a:xfrm>
            <a:off x="4664063" y="4543100"/>
            <a:ext cx="37200" cy="833425"/>
            <a:chOff x="367100" y="2392375"/>
            <a:chExt cx="37200" cy="833425"/>
          </a:xfrm>
        </p:grpSpPr>
        <p:sp>
          <p:nvSpPr>
            <p:cNvPr id="582" name="Google Shape;582;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
          <p:cNvGrpSpPr/>
          <p:nvPr/>
        </p:nvGrpSpPr>
        <p:grpSpPr>
          <a:xfrm>
            <a:off x="4908325" y="3692475"/>
            <a:ext cx="37200" cy="1232425"/>
            <a:chOff x="367100" y="2392375"/>
            <a:chExt cx="37200" cy="1232425"/>
          </a:xfrm>
        </p:grpSpPr>
        <p:sp>
          <p:nvSpPr>
            <p:cNvPr id="585" name="Google Shape;585;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
          <p:cNvGrpSpPr/>
          <p:nvPr/>
        </p:nvGrpSpPr>
        <p:grpSpPr>
          <a:xfrm>
            <a:off x="4126138" y="3438925"/>
            <a:ext cx="37200" cy="2435125"/>
            <a:chOff x="367100" y="2392375"/>
            <a:chExt cx="37200" cy="2435125"/>
          </a:xfrm>
        </p:grpSpPr>
        <p:sp>
          <p:nvSpPr>
            <p:cNvPr id="588" name="Google Shape;588;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5"/>
          <p:cNvGrpSpPr/>
          <p:nvPr/>
        </p:nvGrpSpPr>
        <p:grpSpPr>
          <a:xfrm>
            <a:off x="4786188" y="3919938"/>
            <a:ext cx="37200" cy="2435125"/>
            <a:chOff x="367100" y="2392375"/>
            <a:chExt cx="37200" cy="2435125"/>
          </a:xfrm>
        </p:grpSpPr>
        <p:sp>
          <p:nvSpPr>
            <p:cNvPr id="591" name="Google Shape;591;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
          <p:cNvGrpSpPr/>
          <p:nvPr/>
        </p:nvGrpSpPr>
        <p:grpSpPr>
          <a:xfrm>
            <a:off x="4465100" y="2587988"/>
            <a:ext cx="37200" cy="2435125"/>
            <a:chOff x="367100" y="2392375"/>
            <a:chExt cx="37200" cy="2435125"/>
          </a:xfrm>
        </p:grpSpPr>
        <p:sp>
          <p:nvSpPr>
            <p:cNvPr id="594" name="Google Shape;594;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5"/>
          <p:cNvGrpSpPr/>
          <p:nvPr/>
        </p:nvGrpSpPr>
        <p:grpSpPr>
          <a:xfrm>
            <a:off x="4403713" y="3987888"/>
            <a:ext cx="37200" cy="1232425"/>
            <a:chOff x="367100" y="2392375"/>
            <a:chExt cx="37200" cy="1232425"/>
          </a:xfrm>
        </p:grpSpPr>
        <p:sp>
          <p:nvSpPr>
            <p:cNvPr id="597" name="Google Shape;597;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5"/>
          <p:cNvGrpSpPr/>
          <p:nvPr/>
        </p:nvGrpSpPr>
        <p:grpSpPr>
          <a:xfrm>
            <a:off x="555025" y="2785188"/>
            <a:ext cx="37200" cy="2435125"/>
            <a:chOff x="367100" y="2392375"/>
            <a:chExt cx="37200" cy="2435125"/>
          </a:xfrm>
        </p:grpSpPr>
        <p:sp>
          <p:nvSpPr>
            <p:cNvPr id="600" name="Google Shape;600;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5"/>
          <p:cNvGrpSpPr/>
          <p:nvPr/>
        </p:nvGrpSpPr>
        <p:grpSpPr>
          <a:xfrm>
            <a:off x="8498500" y="3532275"/>
            <a:ext cx="37200" cy="2435125"/>
            <a:chOff x="367100" y="2392375"/>
            <a:chExt cx="37200" cy="2435125"/>
          </a:xfrm>
        </p:grpSpPr>
        <p:sp>
          <p:nvSpPr>
            <p:cNvPr id="603" name="Google Shape;603;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6"/>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466413" y="4393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6"/>
          <p:cNvGrpSpPr/>
          <p:nvPr/>
        </p:nvGrpSpPr>
        <p:grpSpPr>
          <a:xfrm>
            <a:off x="367100" y="3776913"/>
            <a:ext cx="37200" cy="2435125"/>
            <a:chOff x="367100" y="2392375"/>
            <a:chExt cx="37200" cy="2435125"/>
          </a:xfrm>
        </p:grpSpPr>
        <p:sp>
          <p:nvSpPr>
            <p:cNvPr id="611" name="Google Shape;611;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6"/>
          <p:cNvGrpSpPr/>
          <p:nvPr/>
        </p:nvGrpSpPr>
        <p:grpSpPr>
          <a:xfrm>
            <a:off x="728875" y="4834013"/>
            <a:ext cx="37200" cy="833425"/>
            <a:chOff x="367100" y="2392375"/>
            <a:chExt cx="37200" cy="833425"/>
          </a:xfrm>
        </p:grpSpPr>
        <p:sp>
          <p:nvSpPr>
            <p:cNvPr id="614" name="Google Shape;61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6"/>
          <p:cNvGrpSpPr/>
          <p:nvPr/>
        </p:nvGrpSpPr>
        <p:grpSpPr>
          <a:xfrm>
            <a:off x="2579388" y="4753675"/>
            <a:ext cx="37200" cy="1232425"/>
            <a:chOff x="367100" y="2392375"/>
            <a:chExt cx="37200" cy="1232425"/>
          </a:xfrm>
        </p:grpSpPr>
        <p:sp>
          <p:nvSpPr>
            <p:cNvPr id="617" name="Google Shape;617;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6"/>
          <p:cNvGrpSpPr/>
          <p:nvPr/>
        </p:nvGrpSpPr>
        <p:grpSpPr>
          <a:xfrm>
            <a:off x="1123750" y="4847913"/>
            <a:ext cx="37200" cy="833425"/>
            <a:chOff x="367100" y="2392375"/>
            <a:chExt cx="37200" cy="833425"/>
          </a:xfrm>
        </p:grpSpPr>
        <p:sp>
          <p:nvSpPr>
            <p:cNvPr id="620" name="Google Shape;62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
          <p:cNvGrpSpPr/>
          <p:nvPr/>
        </p:nvGrpSpPr>
        <p:grpSpPr>
          <a:xfrm>
            <a:off x="8663900" y="3603263"/>
            <a:ext cx="37200" cy="2435125"/>
            <a:chOff x="367100" y="2392375"/>
            <a:chExt cx="37200" cy="2435125"/>
          </a:xfrm>
        </p:grpSpPr>
        <p:sp>
          <p:nvSpPr>
            <p:cNvPr id="623" name="Google Shape;623;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6"/>
          <p:cNvGrpSpPr/>
          <p:nvPr/>
        </p:nvGrpSpPr>
        <p:grpSpPr>
          <a:xfrm>
            <a:off x="506025" y="4423675"/>
            <a:ext cx="37200" cy="1232425"/>
            <a:chOff x="367100" y="2392375"/>
            <a:chExt cx="37200" cy="1232425"/>
          </a:xfrm>
        </p:grpSpPr>
        <p:sp>
          <p:nvSpPr>
            <p:cNvPr id="626" name="Google Shape;626;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6"/>
          <p:cNvGrpSpPr/>
          <p:nvPr/>
        </p:nvGrpSpPr>
        <p:grpSpPr>
          <a:xfrm>
            <a:off x="3451700" y="4695525"/>
            <a:ext cx="37200" cy="833425"/>
            <a:chOff x="367100" y="2392375"/>
            <a:chExt cx="37200" cy="833425"/>
          </a:xfrm>
        </p:grpSpPr>
        <p:sp>
          <p:nvSpPr>
            <p:cNvPr id="629" name="Google Shape;629;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6"/>
          <p:cNvGrpSpPr/>
          <p:nvPr/>
        </p:nvGrpSpPr>
        <p:grpSpPr>
          <a:xfrm>
            <a:off x="4418513" y="4714125"/>
            <a:ext cx="37200" cy="833425"/>
            <a:chOff x="367100" y="2392375"/>
            <a:chExt cx="37200" cy="833425"/>
          </a:xfrm>
        </p:grpSpPr>
        <p:sp>
          <p:nvSpPr>
            <p:cNvPr id="632" name="Google Shape;632;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6"/>
          <p:cNvGrpSpPr/>
          <p:nvPr/>
        </p:nvGrpSpPr>
        <p:grpSpPr>
          <a:xfrm>
            <a:off x="1966800" y="4760113"/>
            <a:ext cx="37200" cy="833425"/>
            <a:chOff x="367100" y="2392375"/>
            <a:chExt cx="37200" cy="833425"/>
          </a:xfrm>
        </p:grpSpPr>
        <p:sp>
          <p:nvSpPr>
            <p:cNvPr id="635" name="Google Shape;635;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6"/>
          <p:cNvGrpSpPr/>
          <p:nvPr/>
        </p:nvGrpSpPr>
        <p:grpSpPr>
          <a:xfrm>
            <a:off x="7789488" y="4866550"/>
            <a:ext cx="37200" cy="833425"/>
            <a:chOff x="367100" y="2392375"/>
            <a:chExt cx="37200" cy="833425"/>
          </a:xfrm>
        </p:grpSpPr>
        <p:sp>
          <p:nvSpPr>
            <p:cNvPr id="638" name="Google Shape;638;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6"/>
          <p:cNvGrpSpPr/>
          <p:nvPr/>
        </p:nvGrpSpPr>
        <p:grpSpPr>
          <a:xfrm>
            <a:off x="5876450" y="4873188"/>
            <a:ext cx="37200" cy="833425"/>
            <a:chOff x="367100" y="2392375"/>
            <a:chExt cx="37200" cy="833425"/>
          </a:xfrm>
        </p:grpSpPr>
        <p:sp>
          <p:nvSpPr>
            <p:cNvPr id="641" name="Google Shape;641;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6"/>
          <p:cNvGrpSpPr/>
          <p:nvPr/>
        </p:nvGrpSpPr>
        <p:grpSpPr>
          <a:xfrm>
            <a:off x="5316300" y="4695513"/>
            <a:ext cx="37200" cy="833425"/>
            <a:chOff x="367100" y="2392375"/>
            <a:chExt cx="37200" cy="833425"/>
          </a:xfrm>
        </p:grpSpPr>
        <p:sp>
          <p:nvSpPr>
            <p:cNvPr id="644" name="Google Shape;64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6"/>
          <p:cNvGrpSpPr/>
          <p:nvPr/>
        </p:nvGrpSpPr>
        <p:grpSpPr>
          <a:xfrm>
            <a:off x="6570500" y="4774700"/>
            <a:ext cx="37200" cy="1232425"/>
            <a:chOff x="367100" y="2392375"/>
            <a:chExt cx="37200" cy="1232425"/>
          </a:xfrm>
        </p:grpSpPr>
        <p:sp>
          <p:nvSpPr>
            <p:cNvPr id="647" name="Google Shape;647;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6"/>
          <p:cNvGrpSpPr/>
          <p:nvPr/>
        </p:nvGrpSpPr>
        <p:grpSpPr>
          <a:xfrm>
            <a:off x="8766100" y="4428750"/>
            <a:ext cx="37200" cy="833425"/>
            <a:chOff x="367100" y="2392375"/>
            <a:chExt cx="37200" cy="833425"/>
          </a:xfrm>
        </p:grpSpPr>
        <p:sp>
          <p:nvSpPr>
            <p:cNvPr id="650" name="Google Shape;65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6"/>
          <p:cNvGrpSpPr/>
          <p:nvPr/>
        </p:nvGrpSpPr>
        <p:grpSpPr>
          <a:xfrm>
            <a:off x="8409288" y="4623163"/>
            <a:ext cx="37200" cy="833425"/>
            <a:chOff x="367100" y="2392375"/>
            <a:chExt cx="37200" cy="833425"/>
          </a:xfrm>
        </p:grpSpPr>
        <p:sp>
          <p:nvSpPr>
            <p:cNvPr id="653" name="Google Shape;653;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
          <p:cNvGrpSpPr/>
          <p:nvPr/>
        </p:nvGrpSpPr>
        <p:grpSpPr>
          <a:xfrm>
            <a:off x="8918488" y="4075088"/>
            <a:ext cx="37200" cy="1232425"/>
            <a:chOff x="367100" y="2392375"/>
            <a:chExt cx="37200" cy="1232425"/>
          </a:xfrm>
        </p:grpSpPr>
        <p:sp>
          <p:nvSpPr>
            <p:cNvPr id="656" name="Google Shape;656;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6"/>
          <p:cNvSpPr/>
          <p:nvPr/>
        </p:nvSpPr>
        <p:spPr>
          <a:xfrm>
            <a:off x="6942350" y="47656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6"/>
          <p:cNvGrpSpPr/>
          <p:nvPr/>
        </p:nvGrpSpPr>
        <p:grpSpPr>
          <a:xfrm>
            <a:off x="179163" y="4006025"/>
            <a:ext cx="37200" cy="1232425"/>
            <a:chOff x="367100" y="2392375"/>
            <a:chExt cx="37200" cy="1232425"/>
          </a:xfrm>
        </p:grpSpPr>
        <p:sp>
          <p:nvSpPr>
            <p:cNvPr id="661" name="Google Shape;661;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
          <p:cNvGrpSpPr/>
          <p:nvPr/>
        </p:nvGrpSpPr>
        <p:grpSpPr>
          <a:xfrm>
            <a:off x="4664063" y="4771700"/>
            <a:ext cx="37200" cy="833425"/>
            <a:chOff x="367100" y="2392375"/>
            <a:chExt cx="37200" cy="833425"/>
          </a:xfrm>
        </p:grpSpPr>
        <p:sp>
          <p:nvSpPr>
            <p:cNvPr id="664" name="Google Shape;66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6"/>
          <p:cNvGrpSpPr/>
          <p:nvPr/>
        </p:nvGrpSpPr>
        <p:grpSpPr>
          <a:xfrm>
            <a:off x="9029100" y="3755663"/>
            <a:ext cx="37200" cy="2435125"/>
            <a:chOff x="367100" y="2392375"/>
            <a:chExt cx="37200" cy="2435125"/>
          </a:xfrm>
        </p:grpSpPr>
        <p:sp>
          <p:nvSpPr>
            <p:cNvPr id="667" name="Google Shape;667;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6"/>
          <p:cNvGrpSpPr/>
          <p:nvPr/>
        </p:nvGrpSpPr>
        <p:grpSpPr>
          <a:xfrm rot="2007808">
            <a:off x="3622084" y="2017068"/>
            <a:ext cx="9160601" cy="6400834"/>
            <a:chOff x="3025400" y="640950"/>
            <a:chExt cx="2106950" cy="1472200"/>
          </a:xfrm>
        </p:grpSpPr>
        <p:sp>
          <p:nvSpPr>
            <p:cNvPr id="670" name="Google Shape;670;p6"/>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6"/>
          <p:cNvGrpSpPr/>
          <p:nvPr/>
        </p:nvGrpSpPr>
        <p:grpSpPr>
          <a:xfrm rot="4102069">
            <a:off x="-2043392" y="3110283"/>
            <a:ext cx="8040943" cy="5618490"/>
            <a:chOff x="3025400" y="640950"/>
            <a:chExt cx="2106950" cy="1472200"/>
          </a:xfrm>
        </p:grpSpPr>
        <p:sp>
          <p:nvSpPr>
            <p:cNvPr id="696" name="Google Shape;696;p6"/>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6"/>
          <p:cNvSpPr/>
          <p:nvPr/>
        </p:nvSpPr>
        <p:spPr>
          <a:xfrm>
            <a:off x="321437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8803300" y="1485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378825" y="2574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6" name="Google Shape;72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7" name="Shape 727"/>
        <p:cNvGrpSpPr/>
        <p:nvPr/>
      </p:nvGrpSpPr>
      <p:grpSpPr>
        <a:xfrm>
          <a:off x="0" y="0"/>
          <a:ext cx="0" cy="0"/>
          <a:chOff x="0" y="0"/>
          <a:chExt cx="0" cy="0"/>
        </a:xfrm>
      </p:grpSpPr>
      <p:sp>
        <p:nvSpPr>
          <p:cNvPr id="728" name="Google Shape;728;p7"/>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7"/>
          <p:cNvGrpSpPr/>
          <p:nvPr/>
        </p:nvGrpSpPr>
        <p:grpSpPr>
          <a:xfrm rot="1338813">
            <a:off x="-596400" y="3478252"/>
            <a:ext cx="11364944" cy="3576518"/>
            <a:chOff x="3025400" y="1754925"/>
            <a:chExt cx="7141649" cy="2247459"/>
          </a:xfrm>
        </p:grpSpPr>
        <p:sp>
          <p:nvSpPr>
            <p:cNvPr id="732" name="Google Shape;732;p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7"/>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7"/>
          <p:cNvGrpSpPr/>
          <p:nvPr/>
        </p:nvGrpSpPr>
        <p:grpSpPr>
          <a:xfrm flipH="1">
            <a:off x="8890019" y="2530164"/>
            <a:ext cx="37200" cy="2435125"/>
            <a:chOff x="367100" y="2392375"/>
            <a:chExt cx="37200" cy="2435125"/>
          </a:xfrm>
        </p:grpSpPr>
        <p:sp>
          <p:nvSpPr>
            <p:cNvPr id="764" name="Google Shape;764;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7"/>
          <p:cNvGrpSpPr/>
          <p:nvPr/>
        </p:nvGrpSpPr>
        <p:grpSpPr>
          <a:xfrm flipH="1">
            <a:off x="8528258" y="4224417"/>
            <a:ext cx="37200" cy="833425"/>
            <a:chOff x="367100" y="2392375"/>
            <a:chExt cx="37200" cy="833425"/>
          </a:xfrm>
        </p:grpSpPr>
        <p:sp>
          <p:nvSpPr>
            <p:cNvPr id="767" name="Google Shape;767;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7"/>
          <p:cNvGrpSpPr/>
          <p:nvPr/>
        </p:nvGrpSpPr>
        <p:grpSpPr>
          <a:xfrm flipH="1">
            <a:off x="3665318" y="3617891"/>
            <a:ext cx="37200" cy="1232425"/>
            <a:chOff x="367100" y="2392375"/>
            <a:chExt cx="37200" cy="1232425"/>
          </a:xfrm>
        </p:grpSpPr>
        <p:sp>
          <p:nvSpPr>
            <p:cNvPr id="770" name="Google Shape;770;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7"/>
          <p:cNvGrpSpPr/>
          <p:nvPr/>
        </p:nvGrpSpPr>
        <p:grpSpPr>
          <a:xfrm flipH="1">
            <a:off x="593542" y="2530165"/>
            <a:ext cx="37200" cy="2435125"/>
            <a:chOff x="367100" y="2392375"/>
            <a:chExt cx="37200" cy="2435125"/>
          </a:xfrm>
        </p:grpSpPr>
        <p:sp>
          <p:nvSpPr>
            <p:cNvPr id="773" name="Google Shape;773;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7"/>
          <p:cNvGrpSpPr/>
          <p:nvPr/>
        </p:nvGrpSpPr>
        <p:grpSpPr>
          <a:xfrm flipH="1">
            <a:off x="8751100" y="3814078"/>
            <a:ext cx="37200" cy="1232425"/>
            <a:chOff x="367100" y="2392375"/>
            <a:chExt cx="37200" cy="1232425"/>
          </a:xfrm>
        </p:grpSpPr>
        <p:sp>
          <p:nvSpPr>
            <p:cNvPr id="776" name="Google Shape;776;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7"/>
          <p:cNvGrpSpPr/>
          <p:nvPr/>
        </p:nvGrpSpPr>
        <p:grpSpPr>
          <a:xfrm flipH="1">
            <a:off x="6034130" y="4390729"/>
            <a:ext cx="37200" cy="833425"/>
            <a:chOff x="367100" y="2392375"/>
            <a:chExt cx="37200" cy="833425"/>
          </a:xfrm>
        </p:grpSpPr>
        <p:sp>
          <p:nvSpPr>
            <p:cNvPr id="779" name="Google Shape;779;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7"/>
          <p:cNvGrpSpPr/>
          <p:nvPr/>
        </p:nvGrpSpPr>
        <p:grpSpPr>
          <a:xfrm flipH="1">
            <a:off x="4838764" y="4256928"/>
            <a:ext cx="37200" cy="833425"/>
            <a:chOff x="367100" y="2392375"/>
            <a:chExt cx="37200" cy="833425"/>
          </a:xfrm>
        </p:grpSpPr>
        <p:sp>
          <p:nvSpPr>
            <p:cNvPr id="782" name="Google Shape;78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7"/>
          <p:cNvGrpSpPr/>
          <p:nvPr/>
        </p:nvGrpSpPr>
        <p:grpSpPr>
          <a:xfrm flipH="1">
            <a:off x="7290381" y="4531516"/>
            <a:ext cx="37200" cy="833425"/>
            <a:chOff x="367100" y="2392375"/>
            <a:chExt cx="37200" cy="833425"/>
          </a:xfrm>
        </p:grpSpPr>
        <p:sp>
          <p:nvSpPr>
            <p:cNvPr id="785" name="Google Shape;78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7"/>
          <p:cNvGrpSpPr/>
          <p:nvPr/>
        </p:nvGrpSpPr>
        <p:grpSpPr>
          <a:xfrm flipH="1">
            <a:off x="1467921" y="3952153"/>
            <a:ext cx="37200" cy="833425"/>
            <a:chOff x="367100" y="2392375"/>
            <a:chExt cx="37200" cy="833425"/>
          </a:xfrm>
        </p:grpSpPr>
        <p:sp>
          <p:nvSpPr>
            <p:cNvPr id="788" name="Google Shape;788;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7"/>
          <p:cNvGrpSpPr/>
          <p:nvPr/>
        </p:nvGrpSpPr>
        <p:grpSpPr>
          <a:xfrm flipH="1">
            <a:off x="3128018" y="4238304"/>
            <a:ext cx="37200" cy="833425"/>
            <a:chOff x="367100" y="2392375"/>
            <a:chExt cx="37200" cy="833425"/>
          </a:xfrm>
        </p:grpSpPr>
        <p:sp>
          <p:nvSpPr>
            <p:cNvPr id="791" name="Google Shape;791;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7"/>
          <p:cNvGrpSpPr/>
          <p:nvPr/>
        </p:nvGrpSpPr>
        <p:grpSpPr>
          <a:xfrm flipH="1">
            <a:off x="4018898" y="4256916"/>
            <a:ext cx="37200" cy="833425"/>
            <a:chOff x="367100" y="2392375"/>
            <a:chExt cx="37200" cy="833425"/>
          </a:xfrm>
        </p:grpSpPr>
        <p:sp>
          <p:nvSpPr>
            <p:cNvPr id="794" name="Google Shape;79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7"/>
          <p:cNvGrpSpPr/>
          <p:nvPr/>
        </p:nvGrpSpPr>
        <p:grpSpPr>
          <a:xfrm flipH="1">
            <a:off x="2686861" y="3860303"/>
            <a:ext cx="37200" cy="1232425"/>
            <a:chOff x="367100" y="2392375"/>
            <a:chExt cx="37200" cy="1232425"/>
          </a:xfrm>
        </p:grpSpPr>
        <p:sp>
          <p:nvSpPr>
            <p:cNvPr id="797" name="Google Shape;797;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
          <p:cNvGrpSpPr/>
          <p:nvPr/>
        </p:nvGrpSpPr>
        <p:grpSpPr>
          <a:xfrm flipH="1">
            <a:off x="1100610" y="3933529"/>
            <a:ext cx="37200" cy="833425"/>
            <a:chOff x="367100" y="2392375"/>
            <a:chExt cx="37200" cy="833425"/>
          </a:xfrm>
        </p:grpSpPr>
        <p:sp>
          <p:nvSpPr>
            <p:cNvPr id="800" name="Google Shape;800;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7"/>
          <p:cNvGrpSpPr/>
          <p:nvPr/>
        </p:nvGrpSpPr>
        <p:grpSpPr>
          <a:xfrm flipH="1">
            <a:off x="897655" y="4006015"/>
            <a:ext cx="37200" cy="833425"/>
            <a:chOff x="367100" y="2392375"/>
            <a:chExt cx="37200" cy="833425"/>
          </a:xfrm>
        </p:grpSpPr>
        <p:sp>
          <p:nvSpPr>
            <p:cNvPr id="803" name="Google Shape;803;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
          <p:cNvGrpSpPr/>
          <p:nvPr/>
        </p:nvGrpSpPr>
        <p:grpSpPr>
          <a:xfrm flipH="1">
            <a:off x="338964" y="3846491"/>
            <a:ext cx="37200" cy="1232425"/>
            <a:chOff x="367100" y="2392375"/>
            <a:chExt cx="37200" cy="1232425"/>
          </a:xfrm>
        </p:grpSpPr>
        <p:sp>
          <p:nvSpPr>
            <p:cNvPr id="806" name="Google Shape;806;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7"/>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7"/>
          <p:cNvGrpSpPr/>
          <p:nvPr/>
        </p:nvGrpSpPr>
        <p:grpSpPr>
          <a:xfrm flipH="1">
            <a:off x="9077949" y="3701228"/>
            <a:ext cx="37200" cy="1232425"/>
            <a:chOff x="367100" y="2392375"/>
            <a:chExt cx="37200" cy="1232425"/>
          </a:xfrm>
        </p:grpSpPr>
        <p:sp>
          <p:nvSpPr>
            <p:cNvPr id="811" name="Google Shape;81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
          <p:cNvGrpSpPr/>
          <p:nvPr/>
        </p:nvGrpSpPr>
        <p:grpSpPr>
          <a:xfrm flipH="1">
            <a:off x="228356" y="2453965"/>
            <a:ext cx="37200" cy="2435125"/>
            <a:chOff x="367100" y="2392375"/>
            <a:chExt cx="37200" cy="2435125"/>
          </a:xfrm>
        </p:grpSpPr>
        <p:sp>
          <p:nvSpPr>
            <p:cNvPr id="814" name="Google Shape;814;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7"/>
          <p:cNvGrpSpPr/>
          <p:nvPr/>
        </p:nvGrpSpPr>
        <p:grpSpPr>
          <a:xfrm flipH="1">
            <a:off x="2953925" y="3596415"/>
            <a:ext cx="37200" cy="833425"/>
            <a:chOff x="367100" y="2392375"/>
            <a:chExt cx="37200" cy="833425"/>
          </a:xfrm>
        </p:grpSpPr>
        <p:sp>
          <p:nvSpPr>
            <p:cNvPr id="817" name="Google Shape;817;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
          <p:cNvGrpSpPr/>
          <p:nvPr/>
        </p:nvGrpSpPr>
        <p:grpSpPr>
          <a:xfrm flipH="1">
            <a:off x="3514053" y="3952141"/>
            <a:ext cx="37200" cy="833425"/>
            <a:chOff x="367100" y="2392375"/>
            <a:chExt cx="37200" cy="833425"/>
          </a:xfrm>
        </p:grpSpPr>
        <p:sp>
          <p:nvSpPr>
            <p:cNvPr id="820" name="Google Shape;820;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
          <p:cNvGrpSpPr/>
          <p:nvPr/>
        </p:nvGrpSpPr>
        <p:grpSpPr>
          <a:xfrm flipH="1">
            <a:off x="2393797" y="3023851"/>
            <a:ext cx="37200" cy="1232425"/>
            <a:chOff x="367100" y="2392375"/>
            <a:chExt cx="37200" cy="1232425"/>
          </a:xfrm>
        </p:grpSpPr>
        <p:sp>
          <p:nvSpPr>
            <p:cNvPr id="823" name="Google Shape;823;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7"/>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7"/>
          <p:cNvGrpSpPr/>
          <p:nvPr/>
        </p:nvGrpSpPr>
        <p:grpSpPr>
          <a:xfrm flipH="1">
            <a:off x="7964362" y="4674414"/>
            <a:ext cx="37200" cy="341729"/>
            <a:chOff x="367100" y="2392375"/>
            <a:chExt cx="37200" cy="341729"/>
          </a:xfrm>
        </p:grpSpPr>
        <p:sp>
          <p:nvSpPr>
            <p:cNvPr id="828" name="Google Shape;828;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
          <p:cNvGrpSpPr/>
          <p:nvPr/>
        </p:nvGrpSpPr>
        <p:grpSpPr>
          <a:xfrm flipH="1">
            <a:off x="1124196" y="2201987"/>
            <a:ext cx="37200" cy="2435125"/>
            <a:chOff x="367100" y="2392375"/>
            <a:chExt cx="37200" cy="2435125"/>
          </a:xfrm>
        </p:grpSpPr>
        <p:sp>
          <p:nvSpPr>
            <p:cNvPr id="831" name="Google Shape;831;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
          <p:cNvGrpSpPr/>
          <p:nvPr/>
        </p:nvGrpSpPr>
        <p:grpSpPr>
          <a:xfrm flipH="1">
            <a:off x="2135982" y="1861336"/>
            <a:ext cx="37200" cy="2435125"/>
            <a:chOff x="367100" y="2392375"/>
            <a:chExt cx="37200" cy="2435125"/>
          </a:xfrm>
        </p:grpSpPr>
        <p:sp>
          <p:nvSpPr>
            <p:cNvPr id="834" name="Google Shape;834;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7"/>
          <p:cNvGrpSpPr/>
          <p:nvPr/>
        </p:nvGrpSpPr>
        <p:grpSpPr>
          <a:xfrm flipH="1">
            <a:off x="1758997" y="1161285"/>
            <a:ext cx="37200" cy="3553537"/>
            <a:chOff x="367100" y="2392375"/>
            <a:chExt cx="37200" cy="3553537"/>
          </a:xfrm>
        </p:grpSpPr>
        <p:sp>
          <p:nvSpPr>
            <p:cNvPr id="837" name="Google Shape;837;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7"/>
          <p:cNvGrpSpPr/>
          <p:nvPr/>
        </p:nvGrpSpPr>
        <p:grpSpPr>
          <a:xfrm flipH="1">
            <a:off x="1303564" y="2441538"/>
            <a:ext cx="37200" cy="2435125"/>
            <a:chOff x="367100" y="2392375"/>
            <a:chExt cx="37200" cy="2435125"/>
          </a:xfrm>
        </p:grpSpPr>
        <p:sp>
          <p:nvSpPr>
            <p:cNvPr id="840" name="Google Shape;840;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7"/>
          <p:cNvGrpSpPr/>
          <p:nvPr/>
        </p:nvGrpSpPr>
        <p:grpSpPr>
          <a:xfrm flipH="1">
            <a:off x="3220065" y="905984"/>
            <a:ext cx="37200" cy="3553537"/>
            <a:chOff x="367100" y="2392375"/>
            <a:chExt cx="37200" cy="3553537"/>
          </a:xfrm>
        </p:grpSpPr>
        <p:sp>
          <p:nvSpPr>
            <p:cNvPr id="843" name="Google Shape;843;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7"/>
          <p:cNvGrpSpPr/>
          <p:nvPr/>
        </p:nvGrpSpPr>
        <p:grpSpPr>
          <a:xfrm flipH="1">
            <a:off x="2806931" y="2157612"/>
            <a:ext cx="37200" cy="2435125"/>
            <a:chOff x="367100" y="2392375"/>
            <a:chExt cx="37200" cy="2435125"/>
          </a:xfrm>
        </p:grpSpPr>
        <p:sp>
          <p:nvSpPr>
            <p:cNvPr id="846" name="Google Shape;846;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
          <p:cNvGrpSpPr/>
          <p:nvPr/>
        </p:nvGrpSpPr>
        <p:grpSpPr>
          <a:xfrm flipH="1">
            <a:off x="2055260" y="4175529"/>
            <a:ext cx="37200" cy="833425"/>
            <a:chOff x="367100" y="2392375"/>
            <a:chExt cx="37200" cy="833425"/>
          </a:xfrm>
        </p:grpSpPr>
        <p:sp>
          <p:nvSpPr>
            <p:cNvPr id="849" name="Google Shape;849;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
          <p:cNvGrpSpPr/>
          <p:nvPr/>
        </p:nvGrpSpPr>
        <p:grpSpPr>
          <a:xfrm flipH="1">
            <a:off x="4338012" y="4618889"/>
            <a:ext cx="37200" cy="341729"/>
            <a:chOff x="367100" y="2392375"/>
            <a:chExt cx="37200" cy="341729"/>
          </a:xfrm>
        </p:grpSpPr>
        <p:sp>
          <p:nvSpPr>
            <p:cNvPr id="852" name="Google Shape;852;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7"/>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
          <p:cNvSpPr/>
          <p:nvPr/>
        </p:nvSpPr>
        <p:spPr>
          <a:xfrm>
            <a:off x="1968650" y="35984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
          <p:cNvSpPr txBox="1"/>
          <p:nvPr>
            <p:ph idx="1" type="body"/>
          </p:nvPr>
        </p:nvSpPr>
        <p:spPr>
          <a:xfrm flipH="1">
            <a:off x="4617285" y="1733316"/>
            <a:ext cx="3813600" cy="234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57" name="Google Shape;857;p7"/>
          <p:cNvSpPr txBox="1"/>
          <p:nvPr>
            <p:ph type="title"/>
          </p:nvPr>
        </p:nvSpPr>
        <p:spPr>
          <a:xfrm flipH="1">
            <a:off x="4617275" y="1069288"/>
            <a:ext cx="3813600" cy="663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8" name="Google Shape;8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9" name="Shape 859"/>
        <p:cNvGrpSpPr/>
        <p:nvPr/>
      </p:nvGrpSpPr>
      <p:grpSpPr>
        <a:xfrm>
          <a:off x="0" y="0"/>
          <a:ext cx="0" cy="0"/>
          <a:chOff x="0" y="0"/>
          <a:chExt cx="0" cy="0"/>
        </a:xfrm>
      </p:grpSpPr>
      <p:grpSp>
        <p:nvGrpSpPr>
          <p:cNvPr id="860" name="Google Shape;860;p8"/>
          <p:cNvGrpSpPr/>
          <p:nvPr/>
        </p:nvGrpSpPr>
        <p:grpSpPr>
          <a:xfrm>
            <a:off x="-12" y="3244571"/>
            <a:ext cx="9539815" cy="3002155"/>
            <a:chOff x="3025400" y="1754925"/>
            <a:chExt cx="7141649" cy="2247459"/>
          </a:xfrm>
        </p:grpSpPr>
        <p:sp>
          <p:nvSpPr>
            <p:cNvPr id="861" name="Google Shape;861;p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8"/>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2939425" y="4190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834050"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8"/>
          <p:cNvGrpSpPr/>
          <p:nvPr/>
        </p:nvGrpSpPr>
        <p:grpSpPr>
          <a:xfrm>
            <a:off x="367100" y="2786313"/>
            <a:ext cx="37200" cy="2435125"/>
            <a:chOff x="367100" y="2392375"/>
            <a:chExt cx="37200" cy="2435125"/>
          </a:xfrm>
        </p:grpSpPr>
        <p:sp>
          <p:nvSpPr>
            <p:cNvPr id="897" name="Google Shape;897;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8"/>
          <p:cNvGrpSpPr/>
          <p:nvPr/>
        </p:nvGrpSpPr>
        <p:grpSpPr>
          <a:xfrm>
            <a:off x="1496950" y="4123950"/>
            <a:ext cx="37200" cy="833425"/>
            <a:chOff x="367100" y="2392375"/>
            <a:chExt cx="37200" cy="833425"/>
          </a:xfrm>
        </p:grpSpPr>
        <p:sp>
          <p:nvSpPr>
            <p:cNvPr id="900" name="Google Shape;90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8"/>
          <p:cNvGrpSpPr/>
          <p:nvPr/>
        </p:nvGrpSpPr>
        <p:grpSpPr>
          <a:xfrm>
            <a:off x="2528413" y="3720200"/>
            <a:ext cx="37200" cy="1232425"/>
            <a:chOff x="367100" y="2392375"/>
            <a:chExt cx="37200" cy="1232425"/>
          </a:xfrm>
        </p:grpSpPr>
        <p:sp>
          <p:nvSpPr>
            <p:cNvPr id="903" name="Google Shape;903;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8"/>
          <p:cNvGrpSpPr/>
          <p:nvPr/>
        </p:nvGrpSpPr>
        <p:grpSpPr>
          <a:xfrm>
            <a:off x="1733350" y="4085913"/>
            <a:ext cx="37200" cy="833425"/>
            <a:chOff x="367100" y="2392375"/>
            <a:chExt cx="37200" cy="833425"/>
          </a:xfrm>
        </p:grpSpPr>
        <p:sp>
          <p:nvSpPr>
            <p:cNvPr id="906" name="Google Shape;906;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8"/>
          <p:cNvGrpSpPr/>
          <p:nvPr/>
        </p:nvGrpSpPr>
        <p:grpSpPr>
          <a:xfrm>
            <a:off x="8607850" y="2947463"/>
            <a:ext cx="37200" cy="2435125"/>
            <a:chOff x="367100" y="2392375"/>
            <a:chExt cx="37200" cy="2435125"/>
          </a:xfrm>
        </p:grpSpPr>
        <p:sp>
          <p:nvSpPr>
            <p:cNvPr id="909" name="Google Shape;909;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
          <p:cNvGrpSpPr/>
          <p:nvPr/>
        </p:nvGrpSpPr>
        <p:grpSpPr>
          <a:xfrm>
            <a:off x="658425" y="3966475"/>
            <a:ext cx="37200" cy="1232425"/>
            <a:chOff x="367100" y="2392375"/>
            <a:chExt cx="37200" cy="1232425"/>
          </a:xfrm>
        </p:grpSpPr>
        <p:sp>
          <p:nvSpPr>
            <p:cNvPr id="912" name="Google Shape;912;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8"/>
          <p:cNvGrpSpPr/>
          <p:nvPr/>
        </p:nvGrpSpPr>
        <p:grpSpPr>
          <a:xfrm>
            <a:off x="3527900" y="4390725"/>
            <a:ext cx="37200" cy="833425"/>
            <a:chOff x="367100" y="2392375"/>
            <a:chExt cx="37200" cy="833425"/>
          </a:xfrm>
        </p:grpSpPr>
        <p:sp>
          <p:nvSpPr>
            <p:cNvPr id="915" name="Google Shape;915;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8"/>
          <p:cNvGrpSpPr/>
          <p:nvPr/>
        </p:nvGrpSpPr>
        <p:grpSpPr>
          <a:xfrm>
            <a:off x="2347800" y="4226713"/>
            <a:ext cx="37200" cy="833425"/>
            <a:chOff x="367100" y="2392375"/>
            <a:chExt cx="37200" cy="833425"/>
          </a:xfrm>
        </p:grpSpPr>
        <p:sp>
          <p:nvSpPr>
            <p:cNvPr id="918" name="Google Shape;918;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8"/>
          <p:cNvGrpSpPr/>
          <p:nvPr/>
        </p:nvGrpSpPr>
        <p:grpSpPr>
          <a:xfrm>
            <a:off x="7259438" y="4352288"/>
            <a:ext cx="37200" cy="833425"/>
            <a:chOff x="367100" y="2392375"/>
            <a:chExt cx="37200" cy="833425"/>
          </a:xfrm>
        </p:grpSpPr>
        <p:sp>
          <p:nvSpPr>
            <p:cNvPr id="921" name="Google Shape;921;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
          <p:cNvGrpSpPr/>
          <p:nvPr/>
        </p:nvGrpSpPr>
        <p:grpSpPr>
          <a:xfrm>
            <a:off x="5876450" y="4415988"/>
            <a:ext cx="37200" cy="833425"/>
            <a:chOff x="367100" y="2392375"/>
            <a:chExt cx="37200" cy="833425"/>
          </a:xfrm>
        </p:grpSpPr>
        <p:sp>
          <p:nvSpPr>
            <p:cNvPr id="924" name="Google Shape;924;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8"/>
          <p:cNvGrpSpPr/>
          <p:nvPr/>
        </p:nvGrpSpPr>
        <p:grpSpPr>
          <a:xfrm>
            <a:off x="5087700" y="4314513"/>
            <a:ext cx="37200" cy="833425"/>
            <a:chOff x="367100" y="2392375"/>
            <a:chExt cx="37200" cy="833425"/>
          </a:xfrm>
        </p:grpSpPr>
        <p:sp>
          <p:nvSpPr>
            <p:cNvPr id="927" name="Google Shape;92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8"/>
          <p:cNvGrpSpPr/>
          <p:nvPr/>
        </p:nvGrpSpPr>
        <p:grpSpPr>
          <a:xfrm>
            <a:off x="6722900" y="4393700"/>
            <a:ext cx="37200" cy="1232425"/>
            <a:chOff x="367100" y="2392375"/>
            <a:chExt cx="37200" cy="1232425"/>
          </a:xfrm>
        </p:grpSpPr>
        <p:sp>
          <p:nvSpPr>
            <p:cNvPr id="930" name="Google Shape;930;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8"/>
          <p:cNvGrpSpPr/>
          <p:nvPr/>
        </p:nvGrpSpPr>
        <p:grpSpPr>
          <a:xfrm>
            <a:off x="7961675" y="3966475"/>
            <a:ext cx="37200" cy="833425"/>
            <a:chOff x="367100" y="2392375"/>
            <a:chExt cx="37200" cy="833425"/>
          </a:xfrm>
        </p:grpSpPr>
        <p:sp>
          <p:nvSpPr>
            <p:cNvPr id="933" name="Google Shape;933;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8"/>
          <p:cNvGrpSpPr/>
          <p:nvPr/>
        </p:nvGrpSpPr>
        <p:grpSpPr>
          <a:xfrm>
            <a:off x="8312775" y="4029938"/>
            <a:ext cx="37200" cy="833425"/>
            <a:chOff x="367100" y="2392375"/>
            <a:chExt cx="37200" cy="833425"/>
          </a:xfrm>
        </p:grpSpPr>
        <p:sp>
          <p:nvSpPr>
            <p:cNvPr id="936" name="Google Shape;936;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8"/>
          <p:cNvGrpSpPr/>
          <p:nvPr/>
        </p:nvGrpSpPr>
        <p:grpSpPr>
          <a:xfrm>
            <a:off x="8994688" y="3766975"/>
            <a:ext cx="37200" cy="1232425"/>
            <a:chOff x="367100" y="2392375"/>
            <a:chExt cx="37200" cy="1232425"/>
          </a:xfrm>
        </p:grpSpPr>
        <p:sp>
          <p:nvSpPr>
            <p:cNvPr id="939" name="Google Shape;939;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8"/>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8"/>
          <p:cNvGrpSpPr/>
          <p:nvPr/>
        </p:nvGrpSpPr>
        <p:grpSpPr>
          <a:xfrm>
            <a:off x="179163" y="3548825"/>
            <a:ext cx="37200" cy="1232425"/>
            <a:chOff x="367100" y="2392375"/>
            <a:chExt cx="37200" cy="1232425"/>
          </a:xfrm>
        </p:grpSpPr>
        <p:sp>
          <p:nvSpPr>
            <p:cNvPr id="944" name="Google Shape;944;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8"/>
          <p:cNvGrpSpPr/>
          <p:nvPr/>
        </p:nvGrpSpPr>
        <p:grpSpPr>
          <a:xfrm>
            <a:off x="4435463" y="4466900"/>
            <a:ext cx="37200" cy="833425"/>
            <a:chOff x="367100" y="2392375"/>
            <a:chExt cx="37200" cy="833425"/>
          </a:xfrm>
        </p:grpSpPr>
        <p:sp>
          <p:nvSpPr>
            <p:cNvPr id="947" name="Google Shape;94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8"/>
          <p:cNvGrpSpPr/>
          <p:nvPr/>
        </p:nvGrpSpPr>
        <p:grpSpPr>
          <a:xfrm>
            <a:off x="3121763" y="3886425"/>
            <a:ext cx="37200" cy="1232425"/>
            <a:chOff x="367100" y="2392375"/>
            <a:chExt cx="37200" cy="1232425"/>
          </a:xfrm>
        </p:grpSpPr>
        <p:sp>
          <p:nvSpPr>
            <p:cNvPr id="950" name="Google Shape;950;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8"/>
          <p:cNvGrpSpPr/>
          <p:nvPr/>
        </p:nvGrpSpPr>
        <p:grpSpPr>
          <a:xfrm>
            <a:off x="2067975" y="3450875"/>
            <a:ext cx="37200" cy="2435125"/>
            <a:chOff x="367100" y="2392375"/>
            <a:chExt cx="37200" cy="2435125"/>
          </a:xfrm>
        </p:grpSpPr>
        <p:sp>
          <p:nvSpPr>
            <p:cNvPr id="953" name="Google Shape;953;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8"/>
          <p:cNvGrpSpPr/>
          <p:nvPr/>
        </p:nvGrpSpPr>
        <p:grpSpPr>
          <a:xfrm>
            <a:off x="6400500" y="3551438"/>
            <a:ext cx="37200" cy="2435125"/>
            <a:chOff x="367100" y="2392375"/>
            <a:chExt cx="37200" cy="2435125"/>
          </a:xfrm>
        </p:grpSpPr>
        <p:sp>
          <p:nvSpPr>
            <p:cNvPr id="956" name="Google Shape;956;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8"/>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8"/>
          <p:cNvGrpSpPr/>
          <p:nvPr/>
        </p:nvGrpSpPr>
        <p:grpSpPr>
          <a:xfrm>
            <a:off x="7679063" y="3615125"/>
            <a:ext cx="37200" cy="2435125"/>
            <a:chOff x="367100" y="2392375"/>
            <a:chExt cx="37200" cy="2435125"/>
          </a:xfrm>
        </p:grpSpPr>
        <p:sp>
          <p:nvSpPr>
            <p:cNvPr id="961" name="Google Shape;96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8"/>
          <p:cNvGrpSpPr/>
          <p:nvPr/>
        </p:nvGrpSpPr>
        <p:grpSpPr>
          <a:xfrm>
            <a:off x="8880050" y="2484213"/>
            <a:ext cx="37200" cy="2435125"/>
            <a:chOff x="367100" y="2392375"/>
            <a:chExt cx="37200" cy="2435125"/>
          </a:xfrm>
        </p:grpSpPr>
        <p:sp>
          <p:nvSpPr>
            <p:cNvPr id="964" name="Google Shape;964;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8"/>
          <p:cNvGrpSpPr/>
          <p:nvPr/>
        </p:nvGrpSpPr>
        <p:grpSpPr>
          <a:xfrm>
            <a:off x="1257825" y="2031763"/>
            <a:ext cx="37200" cy="2435125"/>
            <a:chOff x="367100" y="2392375"/>
            <a:chExt cx="37200" cy="2435125"/>
          </a:xfrm>
        </p:grpSpPr>
        <p:sp>
          <p:nvSpPr>
            <p:cNvPr id="967" name="Google Shape;967;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8"/>
          <p:cNvGrpSpPr/>
          <p:nvPr/>
        </p:nvGrpSpPr>
        <p:grpSpPr>
          <a:xfrm>
            <a:off x="6936275" y="2198888"/>
            <a:ext cx="37200" cy="2435125"/>
            <a:chOff x="367100" y="2392375"/>
            <a:chExt cx="37200" cy="2435125"/>
          </a:xfrm>
        </p:grpSpPr>
        <p:sp>
          <p:nvSpPr>
            <p:cNvPr id="970" name="Google Shape;970;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
          <p:cNvGrpSpPr/>
          <p:nvPr/>
        </p:nvGrpSpPr>
        <p:grpSpPr>
          <a:xfrm>
            <a:off x="4761588" y="3966463"/>
            <a:ext cx="37200" cy="833425"/>
            <a:chOff x="367100" y="2392375"/>
            <a:chExt cx="37200" cy="833425"/>
          </a:xfrm>
        </p:grpSpPr>
        <p:sp>
          <p:nvSpPr>
            <p:cNvPr id="973" name="Google Shape;973;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8"/>
          <p:cNvGrpSpPr/>
          <p:nvPr/>
        </p:nvGrpSpPr>
        <p:grpSpPr>
          <a:xfrm>
            <a:off x="3956488" y="4251725"/>
            <a:ext cx="37200" cy="833425"/>
            <a:chOff x="367100" y="2392375"/>
            <a:chExt cx="37200" cy="833425"/>
          </a:xfrm>
        </p:grpSpPr>
        <p:sp>
          <p:nvSpPr>
            <p:cNvPr id="976" name="Google Shape;976;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8"/>
          <p:cNvGrpSpPr/>
          <p:nvPr/>
        </p:nvGrpSpPr>
        <p:grpSpPr>
          <a:xfrm>
            <a:off x="1814563" y="1917175"/>
            <a:ext cx="37200" cy="2435125"/>
            <a:chOff x="367100" y="2392375"/>
            <a:chExt cx="37200" cy="2435125"/>
          </a:xfrm>
        </p:grpSpPr>
        <p:sp>
          <p:nvSpPr>
            <p:cNvPr id="979" name="Google Shape;979;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8"/>
          <p:cNvGrpSpPr/>
          <p:nvPr/>
        </p:nvGrpSpPr>
        <p:grpSpPr>
          <a:xfrm>
            <a:off x="1576800" y="2898750"/>
            <a:ext cx="37200" cy="833425"/>
            <a:chOff x="367100" y="2392375"/>
            <a:chExt cx="37200" cy="833425"/>
          </a:xfrm>
        </p:grpSpPr>
        <p:sp>
          <p:nvSpPr>
            <p:cNvPr id="982" name="Google Shape;982;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8"/>
          <p:cNvGrpSpPr/>
          <p:nvPr/>
        </p:nvGrpSpPr>
        <p:grpSpPr>
          <a:xfrm>
            <a:off x="973650" y="3234475"/>
            <a:ext cx="37200" cy="1232425"/>
            <a:chOff x="367100" y="2392375"/>
            <a:chExt cx="37200" cy="1232425"/>
          </a:xfrm>
        </p:grpSpPr>
        <p:sp>
          <p:nvSpPr>
            <p:cNvPr id="985" name="Google Shape;985;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8"/>
          <p:cNvGrpSpPr/>
          <p:nvPr/>
        </p:nvGrpSpPr>
        <p:grpSpPr>
          <a:xfrm>
            <a:off x="7362213" y="1487538"/>
            <a:ext cx="37200" cy="2435125"/>
            <a:chOff x="367100" y="2392375"/>
            <a:chExt cx="37200" cy="2435125"/>
          </a:xfrm>
        </p:grpSpPr>
        <p:sp>
          <p:nvSpPr>
            <p:cNvPr id="988" name="Google Shape;988;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8"/>
          <p:cNvGrpSpPr/>
          <p:nvPr/>
        </p:nvGrpSpPr>
        <p:grpSpPr>
          <a:xfrm>
            <a:off x="7848413" y="2683713"/>
            <a:ext cx="37200" cy="2435125"/>
            <a:chOff x="367100" y="2392375"/>
            <a:chExt cx="37200" cy="2435125"/>
          </a:xfrm>
        </p:grpSpPr>
        <p:sp>
          <p:nvSpPr>
            <p:cNvPr id="991" name="Google Shape;99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8"/>
          <p:cNvGrpSpPr/>
          <p:nvPr/>
        </p:nvGrpSpPr>
        <p:grpSpPr>
          <a:xfrm>
            <a:off x="5489500" y="4085913"/>
            <a:ext cx="37200" cy="833425"/>
            <a:chOff x="367100" y="2392375"/>
            <a:chExt cx="37200" cy="833425"/>
          </a:xfrm>
        </p:grpSpPr>
        <p:sp>
          <p:nvSpPr>
            <p:cNvPr id="994" name="Google Shape;994;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97" name="Google Shape;99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8" name="Shape 998"/>
        <p:cNvGrpSpPr/>
        <p:nvPr/>
      </p:nvGrpSpPr>
      <p:grpSpPr>
        <a:xfrm>
          <a:off x="0" y="0"/>
          <a:ext cx="0" cy="0"/>
          <a:chOff x="0" y="0"/>
          <a:chExt cx="0" cy="0"/>
        </a:xfrm>
      </p:grpSpPr>
      <p:sp>
        <p:nvSpPr>
          <p:cNvPr id="999" name="Google Shape;999;p9"/>
          <p:cNvSpPr txBox="1"/>
          <p:nvPr>
            <p:ph type="title"/>
          </p:nvPr>
        </p:nvSpPr>
        <p:spPr>
          <a:xfrm>
            <a:off x="2241450" y="1423117"/>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0" name="Google Shape;1000;p9"/>
          <p:cNvSpPr txBox="1"/>
          <p:nvPr>
            <p:ph idx="1" type="subTitle"/>
          </p:nvPr>
        </p:nvSpPr>
        <p:spPr>
          <a:xfrm>
            <a:off x="2502650" y="2264917"/>
            <a:ext cx="4138800" cy="144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01" name="Google Shape;1001;p9"/>
          <p:cNvGrpSpPr/>
          <p:nvPr/>
        </p:nvGrpSpPr>
        <p:grpSpPr>
          <a:xfrm>
            <a:off x="-2002207" y="3097671"/>
            <a:ext cx="12528867" cy="3405915"/>
            <a:chOff x="5171575" y="1460000"/>
            <a:chExt cx="1813675" cy="493025"/>
          </a:xfrm>
        </p:grpSpPr>
        <p:sp>
          <p:nvSpPr>
            <p:cNvPr id="1002" name="Google Shape;1002;p9"/>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9"/>
          <p:cNvSpPr/>
          <p:nvPr/>
        </p:nvSpPr>
        <p:spPr>
          <a:xfrm>
            <a:off x="3057825" y="3733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
          <p:cNvSpPr/>
          <p:nvPr/>
        </p:nvSpPr>
        <p:spPr>
          <a:xfrm>
            <a:off x="2151500" y="410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
          <p:cNvSpPr/>
          <p:nvPr/>
        </p:nvSpPr>
        <p:spPr>
          <a:xfrm>
            <a:off x="746363"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
          <p:cNvSpPr/>
          <p:nvPr/>
        </p:nvSpPr>
        <p:spPr>
          <a:xfrm>
            <a:off x="-99837" y="37339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
          <p:cNvSpPr/>
          <p:nvPr/>
        </p:nvSpPr>
        <p:spPr>
          <a:xfrm>
            <a:off x="8454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
          <p:cNvSpPr/>
          <p:nvPr/>
        </p:nvSpPr>
        <p:spPr>
          <a:xfrm>
            <a:off x="1441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9"/>
          <p:cNvGrpSpPr/>
          <p:nvPr/>
        </p:nvGrpSpPr>
        <p:grpSpPr>
          <a:xfrm>
            <a:off x="367100" y="1898025"/>
            <a:ext cx="37200" cy="2435125"/>
            <a:chOff x="367100" y="2392375"/>
            <a:chExt cx="37200" cy="2435125"/>
          </a:xfrm>
        </p:grpSpPr>
        <p:sp>
          <p:nvSpPr>
            <p:cNvPr id="1036" name="Google Shape;1036;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9"/>
          <p:cNvGrpSpPr/>
          <p:nvPr/>
        </p:nvGrpSpPr>
        <p:grpSpPr>
          <a:xfrm>
            <a:off x="881275" y="3614813"/>
            <a:ext cx="37200" cy="833425"/>
            <a:chOff x="367100" y="2392375"/>
            <a:chExt cx="37200" cy="833425"/>
          </a:xfrm>
        </p:grpSpPr>
        <p:sp>
          <p:nvSpPr>
            <p:cNvPr id="1039" name="Google Shape;1039;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9"/>
          <p:cNvGrpSpPr/>
          <p:nvPr/>
        </p:nvGrpSpPr>
        <p:grpSpPr>
          <a:xfrm>
            <a:off x="1067913" y="2772300"/>
            <a:ext cx="37200" cy="1232425"/>
            <a:chOff x="367100" y="2392375"/>
            <a:chExt cx="37200" cy="1232425"/>
          </a:xfrm>
        </p:grpSpPr>
        <p:sp>
          <p:nvSpPr>
            <p:cNvPr id="1042" name="Google Shape;1042;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9"/>
          <p:cNvGrpSpPr/>
          <p:nvPr/>
        </p:nvGrpSpPr>
        <p:grpSpPr>
          <a:xfrm>
            <a:off x="2586713" y="3738400"/>
            <a:ext cx="37200" cy="1232425"/>
            <a:chOff x="367100" y="2392375"/>
            <a:chExt cx="37200" cy="1232425"/>
          </a:xfrm>
        </p:grpSpPr>
        <p:sp>
          <p:nvSpPr>
            <p:cNvPr id="1045" name="Google Shape;104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9"/>
          <p:cNvGrpSpPr/>
          <p:nvPr/>
        </p:nvGrpSpPr>
        <p:grpSpPr>
          <a:xfrm>
            <a:off x="1304375" y="4187388"/>
            <a:ext cx="37200" cy="833425"/>
            <a:chOff x="367100" y="2392375"/>
            <a:chExt cx="37200" cy="833425"/>
          </a:xfrm>
        </p:grpSpPr>
        <p:sp>
          <p:nvSpPr>
            <p:cNvPr id="1048" name="Google Shape;1048;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9"/>
          <p:cNvGrpSpPr/>
          <p:nvPr/>
        </p:nvGrpSpPr>
        <p:grpSpPr>
          <a:xfrm>
            <a:off x="1659000" y="2318550"/>
            <a:ext cx="37200" cy="2435125"/>
            <a:chOff x="367100" y="2392375"/>
            <a:chExt cx="37200" cy="2435125"/>
          </a:xfrm>
        </p:grpSpPr>
        <p:sp>
          <p:nvSpPr>
            <p:cNvPr id="1051" name="Google Shape;1051;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9"/>
          <p:cNvGrpSpPr/>
          <p:nvPr/>
        </p:nvGrpSpPr>
        <p:grpSpPr>
          <a:xfrm>
            <a:off x="658425" y="3814075"/>
            <a:ext cx="37200" cy="1232425"/>
            <a:chOff x="367100" y="2392375"/>
            <a:chExt cx="37200" cy="1232425"/>
          </a:xfrm>
        </p:grpSpPr>
        <p:sp>
          <p:nvSpPr>
            <p:cNvPr id="1054" name="Google Shape;1054;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9"/>
          <p:cNvGrpSpPr/>
          <p:nvPr/>
        </p:nvGrpSpPr>
        <p:grpSpPr>
          <a:xfrm>
            <a:off x="3161538" y="4187400"/>
            <a:ext cx="37200" cy="833425"/>
            <a:chOff x="367100" y="2392375"/>
            <a:chExt cx="37200" cy="833425"/>
          </a:xfrm>
        </p:grpSpPr>
        <p:sp>
          <p:nvSpPr>
            <p:cNvPr id="1057" name="Google Shape;1057;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9"/>
          <p:cNvGrpSpPr/>
          <p:nvPr/>
        </p:nvGrpSpPr>
        <p:grpSpPr>
          <a:xfrm>
            <a:off x="3964175" y="4033113"/>
            <a:ext cx="37200" cy="833425"/>
            <a:chOff x="367100" y="2392375"/>
            <a:chExt cx="37200" cy="833425"/>
          </a:xfrm>
        </p:grpSpPr>
        <p:sp>
          <p:nvSpPr>
            <p:cNvPr id="1060" name="Google Shape;106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9"/>
          <p:cNvGrpSpPr/>
          <p:nvPr/>
        </p:nvGrpSpPr>
        <p:grpSpPr>
          <a:xfrm>
            <a:off x="2151500" y="3499713"/>
            <a:ext cx="37200" cy="833425"/>
            <a:chOff x="367100" y="2392375"/>
            <a:chExt cx="37200" cy="833425"/>
          </a:xfrm>
        </p:grpSpPr>
        <p:sp>
          <p:nvSpPr>
            <p:cNvPr id="1063" name="Google Shape;106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9"/>
          <p:cNvGrpSpPr/>
          <p:nvPr/>
        </p:nvGrpSpPr>
        <p:grpSpPr>
          <a:xfrm>
            <a:off x="7918375" y="2571738"/>
            <a:ext cx="37200" cy="2435125"/>
            <a:chOff x="367100" y="2392375"/>
            <a:chExt cx="37200" cy="2435125"/>
          </a:xfrm>
        </p:grpSpPr>
        <p:sp>
          <p:nvSpPr>
            <p:cNvPr id="1066" name="Google Shape;1066;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9"/>
          <p:cNvGrpSpPr/>
          <p:nvPr/>
        </p:nvGrpSpPr>
        <p:grpSpPr>
          <a:xfrm>
            <a:off x="7713288" y="4333150"/>
            <a:ext cx="37200" cy="833425"/>
            <a:chOff x="367100" y="2392375"/>
            <a:chExt cx="37200" cy="833425"/>
          </a:xfrm>
        </p:grpSpPr>
        <p:sp>
          <p:nvSpPr>
            <p:cNvPr id="1069" name="Google Shape;1069;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9"/>
          <p:cNvGrpSpPr/>
          <p:nvPr/>
        </p:nvGrpSpPr>
        <p:grpSpPr>
          <a:xfrm>
            <a:off x="7349700" y="3263500"/>
            <a:ext cx="37200" cy="1232425"/>
            <a:chOff x="367100" y="2392375"/>
            <a:chExt cx="37200" cy="1232425"/>
          </a:xfrm>
        </p:grpSpPr>
        <p:sp>
          <p:nvSpPr>
            <p:cNvPr id="1072" name="Google Shape;1072;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9"/>
          <p:cNvGrpSpPr/>
          <p:nvPr/>
        </p:nvGrpSpPr>
        <p:grpSpPr>
          <a:xfrm>
            <a:off x="8872675" y="1608338"/>
            <a:ext cx="37200" cy="2435125"/>
            <a:chOff x="367100" y="2392375"/>
            <a:chExt cx="37200" cy="2435125"/>
          </a:xfrm>
        </p:grpSpPr>
        <p:sp>
          <p:nvSpPr>
            <p:cNvPr id="1075" name="Google Shape;1075;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9"/>
          <p:cNvGrpSpPr/>
          <p:nvPr/>
        </p:nvGrpSpPr>
        <p:grpSpPr>
          <a:xfrm>
            <a:off x="5876450" y="4187388"/>
            <a:ext cx="37200" cy="833425"/>
            <a:chOff x="367100" y="2392375"/>
            <a:chExt cx="37200" cy="833425"/>
          </a:xfrm>
        </p:grpSpPr>
        <p:sp>
          <p:nvSpPr>
            <p:cNvPr id="1078" name="Google Shape;1078;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9"/>
          <p:cNvGrpSpPr/>
          <p:nvPr/>
        </p:nvGrpSpPr>
        <p:grpSpPr>
          <a:xfrm>
            <a:off x="5316300" y="4085913"/>
            <a:ext cx="37200" cy="833425"/>
            <a:chOff x="367100" y="2392375"/>
            <a:chExt cx="37200" cy="833425"/>
          </a:xfrm>
        </p:grpSpPr>
        <p:sp>
          <p:nvSpPr>
            <p:cNvPr id="1081" name="Google Shape;108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9"/>
          <p:cNvGrpSpPr/>
          <p:nvPr/>
        </p:nvGrpSpPr>
        <p:grpSpPr>
          <a:xfrm>
            <a:off x="6436600" y="3614825"/>
            <a:ext cx="37200" cy="1232425"/>
            <a:chOff x="367100" y="2392375"/>
            <a:chExt cx="37200" cy="1232425"/>
          </a:xfrm>
        </p:grpSpPr>
        <p:sp>
          <p:nvSpPr>
            <p:cNvPr id="1084" name="Google Shape;1084;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9"/>
          <p:cNvGrpSpPr/>
          <p:nvPr/>
        </p:nvGrpSpPr>
        <p:grpSpPr>
          <a:xfrm>
            <a:off x="8909875" y="4143300"/>
            <a:ext cx="37200" cy="833425"/>
            <a:chOff x="367100" y="2392375"/>
            <a:chExt cx="37200" cy="833425"/>
          </a:xfrm>
        </p:grpSpPr>
        <p:sp>
          <p:nvSpPr>
            <p:cNvPr id="1087" name="Google Shape;1087;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9"/>
          <p:cNvGrpSpPr/>
          <p:nvPr/>
        </p:nvGrpSpPr>
        <p:grpSpPr>
          <a:xfrm>
            <a:off x="8561688" y="3987913"/>
            <a:ext cx="37200" cy="833425"/>
            <a:chOff x="367100" y="2392375"/>
            <a:chExt cx="37200" cy="833425"/>
          </a:xfrm>
        </p:grpSpPr>
        <p:sp>
          <p:nvSpPr>
            <p:cNvPr id="1090" name="Google Shape;109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9"/>
          <p:cNvGrpSpPr/>
          <p:nvPr/>
        </p:nvGrpSpPr>
        <p:grpSpPr>
          <a:xfrm>
            <a:off x="8250688" y="3614825"/>
            <a:ext cx="37200" cy="1232425"/>
            <a:chOff x="367100" y="2392375"/>
            <a:chExt cx="37200" cy="1232425"/>
          </a:xfrm>
        </p:grpSpPr>
        <p:sp>
          <p:nvSpPr>
            <p:cNvPr id="1093" name="Google Shape;1093;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9"/>
          <p:cNvSpPr/>
          <p:nvPr/>
        </p:nvSpPr>
        <p:spPr>
          <a:xfrm>
            <a:off x="7070700"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6323266" y="44287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9"/>
          <p:cNvGrpSpPr/>
          <p:nvPr/>
        </p:nvGrpSpPr>
        <p:grpSpPr>
          <a:xfrm>
            <a:off x="179163" y="3701225"/>
            <a:ext cx="37200" cy="1232425"/>
            <a:chOff x="367100" y="2392375"/>
            <a:chExt cx="37200" cy="1232425"/>
          </a:xfrm>
        </p:grpSpPr>
        <p:sp>
          <p:nvSpPr>
            <p:cNvPr id="1098" name="Google Shape;109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9"/>
          <p:cNvGrpSpPr/>
          <p:nvPr/>
        </p:nvGrpSpPr>
        <p:grpSpPr>
          <a:xfrm>
            <a:off x="4664063" y="3971538"/>
            <a:ext cx="37200" cy="833425"/>
            <a:chOff x="367100" y="2392375"/>
            <a:chExt cx="37200" cy="833425"/>
          </a:xfrm>
        </p:grpSpPr>
        <p:sp>
          <p:nvSpPr>
            <p:cNvPr id="1101" name="Google Shape;110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9"/>
          <p:cNvSpPr/>
          <p:nvPr/>
        </p:nvSpPr>
        <p:spPr>
          <a:xfrm>
            <a:off x="8003700"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9"/>
          <p:cNvGrpSpPr/>
          <p:nvPr/>
        </p:nvGrpSpPr>
        <p:grpSpPr>
          <a:xfrm>
            <a:off x="8561675" y="2681650"/>
            <a:ext cx="37200" cy="1232425"/>
            <a:chOff x="367100" y="2392375"/>
            <a:chExt cx="37200" cy="1232425"/>
          </a:xfrm>
        </p:grpSpPr>
        <p:sp>
          <p:nvSpPr>
            <p:cNvPr id="1105" name="Google Shape;110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8" name="Shape 1108"/>
        <p:cNvGrpSpPr/>
        <p:nvPr/>
      </p:nvGrpSpPr>
      <p:grpSpPr>
        <a:xfrm>
          <a:off x="0" y="0"/>
          <a:ext cx="0" cy="0"/>
          <a:chOff x="0" y="0"/>
          <a:chExt cx="0" cy="0"/>
        </a:xfrm>
      </p:grpSpPr>
      <p:grpSp>
        <p:nvGrpSpPr>
          <p:cNvPr id="1109" name="Google Shape;1109;p10"/>
          <p:cNvGrpSpPr/>
          <p:nvPr/>
        </p:nvGrpSpPr>
        <p:grpSpPr>
          <a:xfrm>
            <a:off x="-3850468" y="3979508"/>
            <a:ext cx="10694788" cy="1705778"/>
            <a:chOff x="862259" y="3765588"/>
            <a:chExt cx="7268444" cy="1159289"/>
          </a:xfrm>
        </p:grpSpPr>
        <p:sp>
          <p:nvSpPr>
            <p:cNvPr id="1110" name="Google Shape;1110;p10"/>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10"/>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
          <p:cNvSpPr/>
          <p:nvPr/>
        </p:nvSpPr>
        <p:spPr>
          <a:xfrm>
            <a:off x="2799513" y="4428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
          <p:cNvSpPr/>
          <p:nvPr/>
        </p:nvSpPr>
        <p:spPr>
          <a:xfrm>
            <a:off x="316650" y="4044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
          <p:cNvSpPr/>
          <p:nvPr/>
        </p:nvSpPr>
        <p:spPr>
          <a:xfrm>
            <a:off x="4447888" y="4250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
          <p:cNvSpPr/>
          <p:nvPr/>
        </p:nvSpPr>
        <p:spPr>
          <a:xfrm>
            <a:off x="7132200" y="39971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10"/>
          <p:cNvGrpSpPr/>
          <p:nvPr/>
        </p:nvGrpSpPr>
        <p:grpSpPr>
          <a:xfrm>
            <a:off x="367100" y="3091113"/>
            <a:ext cx="37200" cy="2435125"/>
            <a:chOff x="367100" y="2392375"/>
            <a:chExt cx="37200" cy="2435125"/>
          </a:xfrm>
        </p:grpSpPr>
        <p:sp>
          <p:nvSpPr>
            <p:cNvPr id="1134" name="Google Shape;1134;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10"/>
          <p:cNvGrpSpPr/>
          <p:nvPr/>
        </p:nvGrpSpPr>
        <p:grpSpPr>
          <a:xfrm>
            <a:off x="1496950" y="4428750"/>
            <a:ext cx="37200" cy="833425"/>
            <a:chOff x="367100" y="2392375"/>
            <a:chExt cx="37200" cy="833425"/>
          </a:xfrm>
        </p:grpSpPr>
        <p:sp>
          <p:nvSpPr>
            <p:cNvPr id="1137" name="Google Shape;1137;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10"/>
          <p:cNvGrpSpPr/>
          <p:nvPr/>
        </p:nvGrpSpPr>
        <p:grpSpPr>
          <a:xfrm>
            <a:off x="2528413" y="4025000"/>
            <a:ext cx="37200" cy="1232425"/>
            <a:chOff x="367100" y="2392375"/>
            <a:chExt cx="37200" cy="1232425"/>
          </a:xfrm>
        </p:grpSpPr>
        <p:sp>
          <p:nvSpPr>
            <p:cNvPr id="1140" name="Google Shape;1140;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10"/>
          <p:cNvGrpSpPr/>
          <p:nvPr/>
        </p:nvGrpSpPr>
        <p:grpSpPr>
          <a:xfrm>
            <a:off x="1733350" y="4390713"/>
            <a:ext cx="37200" cy="833425"/>
            <a:chOff x="367100" y="2392375"/>
            <a:chExt cx="37200" cy="833425"/>
          </a:xfrm>
        </p:grpSpPr>
        <p:sp>
          <p:nvSpPr>
            <p:cNvPr id="1143" name="Google Shape;1143;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0"/>
          <p:cNvGrpSpPr/>
          <p:nvPr/>
        </p:nvGrpSpPr>
        <p:grpSpPr>
          <a:xfrm>
            <a:off x="8607850" y="3252263"/>
            <a:ext cx="37200" cy="2435125"/>
            <a:chOff x="367100" y="2392375"/>
            <a:chExt cx="37200" cy="2435125"/>
          </a:xfrm>
        </p:grpSpPr>
        <p:sp>
          <p:nvSpPr>
            <p:cNvPr id="1146" name="Google Shape;1146;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10"/>
          <p:cNvGrpSpPr/>
          <p:nvPr/>
        </p:nvGrpSpPr>
        <p:grpSpPr>
          <a:xfrm>
            <a:off x="658425" y="4271275"/>
            <a:ext cx="37200" cy="1232425"/>
            <a:chOff x="367100" y="2392375"/>
            <a:chExt cx="37200" cy="1232425"/>
          </a:xfrm>
        </p:grpSpPr>
        <p:sp>
          <p:nvSpPr>
            <p:cNvPr id="1149" name="Google Shape;1149;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10"/>
          <p:cNvGrpSpPr/>
          <p:nvPr/>
        </p:nvGrpSpPr>
        <p:grpSpPr>
          <a:xfrm>
            <a:off x="3527900" y="4695525"/>
            <a:ext cx="37200" cy="833425"/>
            <a:chOff x="367100" y="2392375"/>
            <a:chExt cx="37200" cy="833425"/>
          </a:xfrm>
        </p:grpSpPr>
        <p:sp>
          <p:nvSpPr>
            <p:cNvPr id="1152" name="Google Shape;1152;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0"/>
          <p:cNvGrpSpPr/>
          <p:nvPr/>
        </p:nvGrpSpPr>
        <p:grpSpPr>
          <a:xfrm>
            <a:off x="2347800" y="4531513"/>
            <a:ext cx="37200" cy="833425"/>
            <a:chOff x="367100" y="2392375"/>
            <a:chExt cx="37200" cy="833425"/>
          </a:xfrm>
        </p:grpSpPr>
        <p:sp>
          <p:nvSpPr>
            <p:cNvPr id="1155" name="Google Shape;1155;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0"/>
          <p:cNvGrpSpPr/>
          <p:nvPr/>
        </p:nvGrpSpPr>
        <p:grpSpPr>
          <a:xfrm>
            <a:off x="7259438" y="4657088"/>
            <a:ext cx="37200" cy="833425"/>
            <a:chOff x="367100" y="2392375"/>
            <a:chExt cx="37200" cy="833425"/>
          </a:xfrm>
        </p:grpSpPr>
        <p:sp>
          <p:nvSpPr>
            <p:cNvPr id="1158" name="Google Shape;1158;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10"/>
          <p:cNvGrpSpPr/>
          <p:nvPr/>
        </p:nvGrpSpPr>
        <p:grpSpPr>
          <a:xfrm>
            <a:off x="5876450" y="4720788"/>
            <a:ext cx="37200" cy="833425"/>
            <a:chOff x="367100" y="2392375"/>
            <a:chExt cx="37200" cy="833425"/>
          </a:xfrm>
        </p:grpSpPr>
        <p:sp>
          <p:nvSpPr>
            <p:cNvPr id="1161" name="Google Shape;1161;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10"/>
          <p:cNvGrpSpPr/>
          <p:nvPr/>
        </p:nvGrpSpPr>
        <p:grpSpPr>
          <a:xfrm>
            <a:off x="5087700" y="4619313"/>
            <a:ext cx="37200" cy="833425"/>
            <a:chOff x="367100" y="2392375"/>
            <a:chExt cx="37200" cy="833425"/>
          </a:xfrm>
        </p:grpSpPr>
        <p:sp>
          <p:nvSpPr>
            <p:cNvPr id="1164" name="Google Shape;1164;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10"/>
          <p:cNvGrpSpPr/>
          <p:nvPr/>
        </p:nvGrpSpPr>
        <p:grpSpPr>
          <a:xfrm>
            <a:off x="6722900" y="4698500"/>
            <a:ext cx="37200" cy="1232425"/>
            <a:chOff x="367100" y="2392375"/>
            <a:chExt cx="37200" cy="1232425"/>
          </a:xfrm>
        </p:grpSpPr>
        <p:sp>
          <p:nvSpPr>
            <p:cNvPr id="1167" name="Google Shape;1167;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10"/>
          <p:cNvGrpSpPr/>
          <p:nvPr/>
        </p:nvGrpSpPr>
        <p:grpSpPr>
          <a:xfrm>
            <a:off x="7961675" y="4271275"/>
            <a:ext cx="37200" cy="833425"/>
            <a:chOff x="367100" y="2392375"/>
            <a:chExt cx="37200" cy="833425"/>
          </a:xfrm>
        </p:grpSpPr>
        <p:sp>
          <p:nvSpPr>
            <p:cNvPr id="1170" name="Google Shape;1170;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10"/>
          <p:cNvGrpSpPr/>
          <p:nvPr/>
        </p:nvGrpSpPr>
        <p:grpSpPr>
          <a:xfrm>
            <a:off x="8312775" y="4334738"/>
            <a:ext cx="37200" cy="833425"/>
            <a:chOff x="367100" y="2392375"/>
            <a:chExt cx="37200" cy="833425"/>
          </a:xfrm>
        </p:grpSpPr>
        <p:sp>
          <p:nvSpPr>
            <p:cNvPr id="1173" name="Google Shape;1173;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10"/>
          <p:cNvGrpSpPr/>
          <p:nvPr/>
        </p:nvGrpSpPr>
        <p:grpSpPr>
          <a:xfrm>
            <a:off x="8994688" y="4071775"/>
            <a:ext cx="37200" cy="1232425"/>
            <a:chOff x="367100" y="2392375"/>
            <a:chExt cx="37200" cy="1232425"/>
          </a:xfrm>
        </p:grpSpPr>
        <p:sp>
          <p:nvSpPr>
            <p:cNvPr id="1176" name="Google Shape;1176;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10"/>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0" name="Google Shape;1180;p10"/>
          <p:cNvGrpSpPr/>
          <p:nvPr/>
        </p:nvGrpSpPr>
        <p:grpSpPr>
          <a:xfrm>
            <a:off x="179163" y="3853625"/>
            <a:ext cx="37200" cy="1232425"/>
            <a:chOff x="367100" y="2392375"/>
            <a:chExt cx="37200" cy="1232425"/>
          </a:xfrm>
        </p:grpSpPr>
        <p:sp>
          <p:nvSpPr>
            <p:cNvPr id="1181" name="Google Shape;1181;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10"/>
          <p:cNvGrpSpPr/>
          <p:nvPr/>
        </p:nvGrpSpPr>
        <p:grpSpPr>
          <a:xfrm>
            <a:off x="4435463" y="4771700"/>
            <a:ext cx="37200" cy="833425"/>
            <a:chOff x="367100" y="2392375"/>
            <a:chExt cx="37200" cy="833425"/>
          </a:xfrm>
        </p:grpSpPr>
        <p:sp>
          <p:nvSpPr>
            <p:cNvPr id="1184" name="Google Shape;1184;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10"/>
          <p:cNvGrpSpPr/>
          <p:nvPr/>
        </p:nvGrpSpPr>
        <p:grpSpPr>
          <a:xfrm>
            <a:off x="3195988" y="3987888"/>
            <a:ext cx="37200" cy="1232425"/>
            <a:chOff x="367100" y="2392375"/>
            <a:chExt cx="37200" cy="1232425"/>
          </a:xfrm>
        </p:grpSpPr>
        <p:sp>
          <p:nvSpPr>
            <p:cNvPr id="1187" name="Google Shape;1187;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10"/>
          <p:cNvGrpSpPr/>
          <p:nvPr/>
        </p:nvGrpSpPr>
        <p:grpSpPr>
          <a:xfrm>
            <a:off x="2067975" y="3755675"/>
            <a:ext cx="37200" cy="2435125"/>
            <a:chOff x="367100" y="2392375"/>
            <a:chExt cx="37200" cy="2435125"/>
          </a:xfrm>
        </p:grpSpPr>
        <p:sp>
          <p:nvSpPr>
            <p:cNvPr id="1190" name="Google Shape;1190;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10"/>
          <p:cNvGrpSpPr/>
          <p:nvPr/>
        </p:nvGrpSpPr>
        <p:grpSpPr>
          <a:xfrm>
            <a:off x="6400500" y="3856238"/>
            <a:ext cx="37200" cy="2435125"/>
            <a:chOff x="367100" y="2392375"/>
            <a:chExt cx="37200" cy="2435125"/>
          </a:xfrm>
        </p:grpSpPr>
        <p:sp>
          <p:nvSpPr>
            <p:cNvPr id="1193" name="Google Shape;1193;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10"/>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10"/>
          <p:cNvGrpSpPr/>
          <p:nvPr/>
        </p:nvGrpSpPr>
        <p:grpSpPr>
          <a:xfrm>
            <a:off x="7679063" y="3919925"/>
            <a:ext cx="37200" cy="2435125"/>
            <a:chOff x="367100" y="2392375"/>
            <a:chExt cx="37200" cy="2435125"/>
          </a:xfrm>
        </p:grpSpPr>
        <p:sp>
          <p:nvSpPr>
            <p:cNvPr id="1197" name="Google Shape;1197;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10"/>
          <p:cNvGrpSpPr/>
          <p:nvPr/>
        </p:nvGrpSpPr>
        <p:grpSpPr>
          <a:xfrm>
            <a:off x="8880050" y="2789013"/>
            <a:ext cx="37200" cy="2435125"/>
            <a:chOff x="367100" y="2392375"/>
            <a:chExt cx="37200" cy="2435125"/>
          </a:xfrm>
        </p:grpSpPr>
        <p:sp>
          <p:nvSpPr>
            <p:cNvPr id="1200" name="Google Shape;1200;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0"/>
          <p:cNvGrpSpPr/>
          <p:nvPr/>
        </p:nvGrpSpPr>
        <p:grpSpPr>
          <a:xfrm>
            <a:off x="1211400" y="3539275"/>
            <a:ext cx="37200" cy="1232425"/>
            <a:chOff x="367100" y="2392375"/>
            <a:chExt cx="37200" cy="1232425"/>
          </a:xfrm>
        </p:grpSpPr>
        <p:sp>
          <p:nvSpPr>
            <p:cNvPr id="1203" name="Google Shape;1203;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0"/>
          <p:cNvGrpSpPr/>
          <p:nvPr/>
        </p:nvGrpSpPr>
        <p:grpSpPr>
          <a:xfrm>
            <a:off x="3987900" y="3423650"/>
            <a:ext cx="37200" cy="2435125"/>
            <a:chOff x="367100" y="2392375"/>
            <a:chExt cx="37200" cy="2435125"/>
          </a:xfrm>
        </p:grpSpPr>
        <p:sp>
          <p:nvSpPr>
            <p:cNvPr id="1206" name="Google Shape;1206;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0"/>
          <p:cNvGrpSpPr/>
          <p:nvPr/>
        </p:nvGrpSpPr>
        <p:grpSpPr>
          <a:xfrm>
            <a:off x="4702175" y="4053113"/>
            <a:ext cx="37200" cy="833425"/>
            <a:chOff x="367100" y="2392375"/>
            <a:chExt cx="37200" cy="833425"/>
          </a:xfrm>
        </p:grpSpPr>
        <p:sp>
          <p:nvSpPr>
            <p:cNvPr id="1209" name="Google Shape;1209;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10"/>
          <p:cNvSpPr txBox="1"/>
          <p:nvPr>
            <p:ph type="title"/>
          </p:nvPr>
        </p:nvSpPr>
        <p:spPr>
          <a:xfrm>
            <a:off x="713100" y="2014900"/>
            <a:ext cx="3393600" cy="11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12" name="Google Shape;121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48000">
              <a:schemeClr val="dk1"/>
            </a:gs>
            <a:gs pos="100000">
              <a:srgbClr val="39109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1pPr>
            <a:lvl2pPr lvl="1"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2pPr>
            <a:lvl3pPr lvl="2"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3pPr>
            <a:lvl4pPr lvl="3"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4pPr>
            <a:lvl5pPr lvl="4"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5pPr>
            <a:lvl6pPr lvl="5"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6pPr>
            <a:lvl7pPr lvl="6"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7pPr>
            <a:lvl8pPr lvl="7"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8pPr>
            <a:lvl9pPr lvl="8"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20" Type="http://schemas.openxmlformats.org/officeDocument/2006/relationships/hyperlink" Target="https://www.deepsig.ai/how-artificial-intelligence-improves-5g-wireless-capabilities#:~:text=5G%20will%20enhance%20the%20speed,from%20the%20same%20data%20faster"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qualcomm.com/5g/what-is-5g" TargetMode="External"/><Relationship Id="rId4" Type="http://schemas.openxmlformats.org/officeDocument/2006/relationships/hyperlink" Target="http://www.techtrained.com/5g-use-cases-and-system-concepts/" TargetMode="External"/><Relationship Id="rId9" Type="http://schemas.openxmlformats.org/officeDocument/2006/relationships/hyperlink" Target="https://www.ijert.org/research/fifth-generation-wireless-technology-5g-IJERTCONV3IS10066.pdf" TargetMode="External"/><Relationship Id="rId5" Type="http://schemas.openxmlformats.org/officeDocument/2006/relationships/hyperlink" Target="https://www.celona.io/5g-lan/5g-use-cases" TargetMode="External"/><Relationship Id="rId6" Type="http://schemas.openxmlformats.org/officeDocument/2006/relationships/hyperlink" Target="https://www.youtube.com/watch?v=oRdjS5p-d1E&amp;list=LL&amp;index=5&amp;t=4s" TargetMode="External"/><Relationship Id="rId7" Type="http://schemas.openxmlformats.org/officeDocument/2006/relationships/hyperlink" Target="https://www.essentracomponents.com/en-us/news/guides/what-is-5g-base-station-architecture" TargetMode="External"/><Relationship Id="rId8" Type="http://schemas.openxmlformats.org/officeDocument/2006/relationships/hyperlink" Target="https://www.tutorialspoint.com/5g/5g_challenges.htm" TargetMode="External"/><Relationship Id="rId11" Type="http://schemas.openxmlformats.org/officeDocument/2006/relationships/hyperlink" Target="https://www.tutorialspoint.com/5g/5g_introduction.htm" TargetMode="External"/><Relationship Id="rId10" Type="http://schemas.openxmlformats.org/officeDocument/2006/relationships/hyperlink" Target="https://www.twi-global.com/technical-knowledge/faqs/what-is-5g#HowDoes5GWork" TargetMode="External"/><Relationship Id="rId13" Type="http://schemas.openxmlformats.org/officeDocument/2006/relationships/hyperlink" Target="https://millmanland.com/knowledge/millimeter-wave-technology-for-telecommunication/#:~:text=Millimeter%20waves%20are%20also%20known%20as%20extremely%20high,5%20GHz%20frequencies%20used%20by%20previous%20mobile%20devices." TargetMode="External"/><Relationship Id="rId12" Type="http://schemas.openxmlformats.org/officeDocument/2006/relationships/hyperlink" Target="https://commsbrief.com/what-is-5g-massive-mimo-technology-and-how-does-it-work/" TargetMode="External"/><Relationship Id="rId15" Type="http://schemas.openxmlformats.org/officeDocument/2006/relationships/hyperlink" Target="https://www.researchgate.net/publication/320435616_What_is_5G_Emerging_5G_Mobile_Services_and_Network_Requirements" TargetMode="External"/><Relationship Id="rId14" Type="http://schemas.openxmlformats.org/officeDocument/2006/relationships/hyperlink" Target="https://metis-ii.5g-ppp.eu/wp-content/uploads/publications/2016/2016-06-EuCNC-5G-Service-Requirements-and-Operational-Use-Cases-Analysis-and-METIS-II-Vision.pdf" TargetMode="External"/><Relationship Id="rId17" Type="http://schemas.openxmlformats.org/officeDocument/2006/relationships/hyperlink" Target="https://www.tutorialspoint.com/5g/5g_introduction.htm" TargetMode="External"/><Relationship Id="rId16" Type="http://schemas.openxmlformats.org/officeDocument/2006/relationships/hyperlink" Target="https://www.tutorialspoint.com/5g/5g_introduction.htm" TargetMode="External"/><Relationship Id="rId19" Type="http://schemas.openxmlformats.org/officeDocument/2006/relationships/hyperlink" Target="https://www.youtube.com/watch?v=kCWR1xuqrIM" TargetMode="External"/><Relationship Id="rId18" Type="http://schemas.openxmlformats.org/officeDocument/2006/relationships/hyperlink" Target="https://www.tutorialspoint.com/5g/5g_introduction.ht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3" name="Shape 4853"/>
        <p:cNvGrpSpPr/>
        <p:nvPr/>
      </p:nvGrpSpPr>
      <p:grpSpPr>
        <a:xfrm>
          <a:off x="0" y="0"/>
          <a:ext cx="0" cy="0"/>
          <a:chOff x="0" y="0"/>
          <a:chExt cx="0" cy="0"/>
        </a:xfrm>
      </p:grpSpPr>
      <p:sp>
        <p:nvSpPr>
          <p:cNvPr id="4854" name="Google Shape;4854;p38"/>
          <p:cNvSpPr/>
          <p:nvPr/>
        </p:nvSpPr>
        <p:spPr>
          <a:xfrm>
            <a:off x="8108313" y="646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8"/>
          <p:cNvSpPr/>
          <p:nvPr/>
        </p:nvSpPr>
        <p:spPr>
          <a:xfrm>
            <a:off x="482046" y="124737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8"/>
          <p:cNvSpPr txBox="1"/>
          <p:nvPr>
            <p:ph type="ctrTitle"/>
          </p:nvPr>
        </p:nvSpPr>
        <p:spPr>
          <a:xfrm>
            <a:off x="1403400" y="458699"/>
            <a:ext cx="6337200" cy="27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sz="8000"/>
          </a:p>
          <a:p>
            <a:pPr indent="0" lvl="0" marL="0" rtl="0" algn="ctr">
              <a:spcBef>
                <a:spcPts val="0"/>
              </a:spcBef>
              <a:spcAft>
                <a:spcPts val="0"/>
              </a:spcAft>
              <a:buNone/>
            </a:pPr>
            <a:r>
              <a:rPr lang="en"/>
              <a:t>FIFTH GENERATION</a:t>
            </a:r>
            <a:r>
              <a:rPr lang="en"/>
              <a:t> OF MOBILE NETWORK</a:t>
            </a:r>
            <a:endParaRPr/>
          </a:p>
        </p:txBody>
      </p:sp>
      <p:sp>
        <p:nvSpPr>
          <p:cNvPr id="4857" name="Google Shape;4857;p38"/>
          <p:cNvSpPr txBox="1"/>
          <p:nvPr>
            <p:ph idx="1" type="subTitle"/>
          </p:nvPr>
        </p:nvSpPr>
        <p:spPr>
          <a:xfrm>
            <a:off x="2377850" y="3400075"/>
            <a:ext cx="45288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Lecturer</a:t>
            </a:r>
            <a:r>
              <a:rPr lang="en"/>
              <a:t>: </a:t>
            </a:r>
            <a:r>
              <a:rPr b="1" lang="en"/>
              <a:t>CHEA Socheat</a:t>
            </a:r>
            <a:endParaRPr b="1"/>
          </a:p>
          <a:p>
            <a:pPr indent="0" lvl="0" marL="0" rtl="0" algn="ctr">
              <a:spcBef>
                <a:spcPts val="0"/>
              </a:spcBef>
              <a:spcAft>
                <a:spcPts val="0"/>
              </a:spcAft>
              <a:buNone/>
            </a:pPr>
            <a:r>
              <a:rPr lang="en"/>
              <a:t>Presentation: I4 Group 3</a:t>
            </a:r>
            <a:endParaRPr/>
          </a:p>
        </p:txBody>
      </p:sp>
      <p:sp>
        <p:nvSpPr>
          <p:cNvPr id="4858" name="Google Shape;4858;p38"/>
          <p:cNvSpPr/>
          <p:nvPr/>
        </p:nvSpPr>
        <p:spPr>
          <a:xfrm>
            <a:off x="2871325"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8"/>
          <p:cNvSpPr/>
          <p:nvPr/>
        </p:nvSpPr>
        <p:spPr>
          <a:xfrm>
            <a:off x="808200" y="32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8"/>
          <p:cNvSpPr/>
          <p:nvPr/>
        </p:nvSpPr>
        <p:spPr>
          <a:xfrm>
            <a:off x="6395507" y="14189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8"/>
          <p:cNvSpPr/>
          <p:nvPr/>
        </p:nvSpPr>
        <p:spPr>
          <a:xfrm>
            <a:off x="4458263" y="8370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9" name="Shape 5029"/>
        <p:cNvGrpSpPr/>
        <p:nvPr/>
      </p:nvGrpSpPr>
      <p:grpSpPr>
        <a:xfrm>
          <a:off x="0" y="0"/>
          <a:ext cx="0" cy="0"/>
          <a:chOff x="0" y="0"/>
          <a:chExt cx="0" cy="0"/>
        </a:xfrm>
      </p:grpSpPr>
      <p:sp>
        <p:nvSpPr>
          <p:cNvPr id="5030" name="Google Shape;5030;p47"/>
          <p:cNvSpPr txBox="1"/>
          <p:nvPr>
            <p:ph type="title"/>
          </p:nvPr>
        </p:nvSpPr>
        <p:spPr>
          <a:xfrm>
            <a:off x="807150" y="2001075"/>
            <a:ext cx="7529700" cy="21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Mobile Network services requirement trends</a:t>
            </a:r>
            <a:endParaRPr/>
          </a:p>
        </p:txBody>
      </p:sp>
      <p:sp>
        <p:nvSpPr>
          <p:cNvPr id="5031" name="Google Shape;5031;p47"/>
          <p:cNvSpPr txBox="1"/>
          <p:nvPr>
            <p:ph idx="2" type="title"/>
          </p:nvPr>
        </p:nvSpPr>
        <p:spPr>
          <a:xfrm>
            <a:off x="4010825" y="1070175"/>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32" name="Google Shape;5032;p47"/>
          <p:cNvSpPr/>
          <p:nvPr/>
        </p:nvSpPr>
        <p:spPr>
          <a:xfrm>
            <a:off x="1180913" y="1405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7"/>
          <p:cNvSpPr/>
          <p:nvPr/>
        </p:nvSpPr>
        <p:spPr>
          <a:xfrm>
            <a:off x="242973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7"/>
          <p:cNvSpPr/>
          <p:nvPr/>
        </p:nvSpPr>
        <p:spPr>
          <a:xfrm>
            <a:off x="5597438" y="107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7"/>
          <p:cNvSpPr/>
          <p:nvPr/>
        </p:nvSpPr>
        <p:spPr>
          <a:xfrm>
            <a:off x="8225338" y="11589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7"/>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7"/>
          <p:cNvSpPr/>
          <p:nvPr/>
        </p:nvSpPr>
        <p:spPr>
          <a:xfrm>
            <a:off x="6905925" y="167406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7"/>
          <p:cNvSpPr/>
          <p:nvPr/>
        </p:nvSpPr>
        <p:spPr>
          <a:xfrm>
            <a:off x="7462700" y="37588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48"/>
          <p:cNvSpPr txBox="1"/>
          <p:nvPr>
            <p:ph idx="9" type="title"/>
          </p:nvPr>
        </p:nvSpPr>
        <p:spPr>
          <a:xfrm>
            <a:off x="1480250" y="2209463"/>
            <a:ext cx="59301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Massive Machine-Type Communications(mMTC)</a:t>
            </a:r>
            <a:endParaRPr/>
          </a:p>
        </p:txBody>
      </p:sp>
      <p:sp>
        <p:nvSpPr>
          <p:cNvPr id="5045" name="Google Shape;5045;p48"/>
          <p:cNvSpPr txBox="1"/>
          <p:nvPr>
            <p:ph type="title"/>
          </p:nvPr>
        </p:nvSpPr>
        <p:spPr>
          <a:xfrm>
            <a:off x="720000" y="20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IMT-2020 SERVICES</a:t>
            </a:r>
            <a:endParaRPr/>
          </a:p>
        </p:txBody>
      </p:sp>
      <p:sp>
        <p:nvSpPr>
          <p:cNvPr id="5046" name="Google Shape;5046;p48"/>
          <p:cNvSpPr txBox="1"/>
          <p:nvPr>
            <p:ph idx="2" type="title"/>
          </p:nvPr>
        </p:nvSpPr>
        <p:spPr>
          <a:xfrm>
            <a:off x="1327210" y="974950"/>
            <a:ext cx="77040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Extreme Mobile BroadBand (xMBB) or enhanced MBB (eMBB)</a:t>
            </a:r>
            <a:endParaRPr/>
          </a:p>
        </p:txBody>
      </p:sp>
      <p:sp>
        <p:nvSpPr>
          <p:cNvPr id="5047" name="Google Shape;5047;p48"/>
          <p:cNvSpPr txBox="1"/>
          <p:nvPr>
            <p:ph idx="1" type="subTitle"/>
          </p:nvPr>
        </p:nvSpPr>
        <p:spPr>
          <a:xfrm>
            <a:off x="1632000" y="1268538"/>
            <a:ext cx="6641100" cy="84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t>
            </a:r>
            <a:r>
              <a:rPr lang="en"/>
              <a:t>xtremely high data rates</a:t>
            </a:r>
            <a:r>
              <a:rPr lang="en"/>
              <a:t>, </a:t>
            </a:r>
            <a:endParaRPr/>
          </a:p>
          <a:p>
            <a:pPr indent="-317500" lvl="0" marL="457200" rtl="0" algn="l">
              <a:spcBef>
                <a:spcPts val="0"/>
              </a:spcBef>
              <a:spcAft>
                <a:spcPts val="0"/>
              </a:spcAft>
              <a:buSzPts val="1400"/>
              <a:buChar char="●"/>
            </a:pPr>
            <a:r>
              <a:rPr lang="en"/>
              <a:t>Low-latency communication in some areas</a:t>
            </a:r>
            <a:endParaRPr/>
          </a:p>
          <a:p>
            <a:pPr indent="-317500" lvl="0" marL="457200" rtl="0" algn="l">
              <a:spcBef>
                <a:spcPts val="0"/>
              </a:spcBef>
              <a:spcAft>
                <a:spcPts val="0"/>
              </a:spcAft>
              <a:buSzPts val="1400"/>
              <a:buChar char="●"/>
            </a:pPr>
            <a:r>
              <a:rPr lang="en"/>
              <a:t>Reliable broadband access over large coverage areas</a:t>
            </a:r>
            <a:endParaRPr/>
          </a:p>
        </p:txBody>
      </p:sp>
      <p:sp>
        <p:nvSpPr>
          <p:cNvPr id="5048" name="Google Shape;5048;p48"/>
          <p:cNvSpPr txBox="1"/>
          <p:nvPr>
            <p:ph idx="5" type="title"/>
          </p:nvPr>
        </p:nvSpPr>
        <p:spPr>
          <a:xfrm>
            <a:off x="1247625" y="3469550"/>
            <a:ext cx="69375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Ultra-reliable Machine-Type Communications(uMTC)</a:t>
            </a:r>
            <a:endParaRPr/>
          </a:p>
        </p:txBody>
      </p:sp>
      <p:sp>
        <p:nvSpPr>
          <p:cNvPr id="5049" name="Google Shape;5049;p48"/>
          <p:cNvSpPr txBox="1"/>
          <p:nvPr/>
        </p:nvSpPr>
        <p:spPr>
          <a:xfrm>
            <a:off x="1165788" y="916125"/>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050" name="Google Shape;5050;p48"/>
          <p:cNvSpPr txBox="1"/>
          <p:nvPr/>
        </p:nvSpPr>
        <p:spPr>
          <a:xfrm>
            <a:off x="1152625" y="340475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051" name="Google Shape;5051;p48"/>
          <p:cNvSpPr txBox="1"/>
          <p:nvPr/>
        </p:nvSpPr>
        <p:spPr>
          <a:xfrm>
            <a:off x="1152625" y="2209463"/>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052" name="Google Shape;5052;p48"/>
          <p:cNvSpPr/>
          <p:nvPr/>
        </p:nvSpPr>
        <p:spPr>
          <a:xfrm>
            <a:off x="256588" y="3957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8"/>
          <p:cNvSpPr/>
          <p:nvPr/>
        </p:nvSpPr>
        <p:spPr>
          <a:xfrm>
            <a:off x="8015972" y="6316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8"/>
          <p:cNvSpPr/>
          <p:nvPr/>
        </p:nvSpPr>
        <p:spPr>
          <a:xfrm>
            <a:off x="480550" y="1415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8"/>
          <p:cNvSpPr/>
          <p:nvPr/>
        </p:nvSpPr>
        <p:spPr>
          <a:xfrm>
            <a:off x="2138485" y="10958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8"/>
          <p:cNvSpPr/>
          <p:nvPr/>
        </p:nvSpPr>
        <p:spPr>
          <a:xfrm>
            <a:off x="8436538" y="26890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7" name="Google Shape;5057;p48"/>
          <p:cNvGrpSpPr/>
          <p:nvPr/>
        </p:nvGrpSpPr>
        <p:grpSpPr>
          <a:xfrm>
            <a:off x="1215638" y="3488881"/>
            <a:ext cx="340168" cy="309628"/>
            <a:chOff x="1487200" y="4421025"/>
            <a:chExt cx="483125" cy="439750"/>
          </a:xfrm>
        </p:grpSpPr>
        <p:sp>
          <p:nvSpPr>
            <p:cNvPr id="5058" name="Google Shape;5058;p48"/>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48"/>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48"/>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48"/>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48"/>
          <p:cNvGrpSpPr/>
          <p:nvPr/>
        </p:nvGrpSpPr>
        <p:grpSpPr>
          <a:xfrm>
            <a:off x="1207214" y="2264072"/>
            <a:ext cx="357015" cy="356988"/>
            <a:chOff x="2726002" y="2431313"/>
            <a:chExt cx="478252" cy="478215"/>
          </a:xfrm>
        </p:grpSpPr>
        <p:sp>
          <p:nvSpPr>
            <p:cNvPr id="5063" name="Google Shape;5063;p48"/>
            <p:cNvSpPr/>
            <p:nvPr/>
          </p:nvSpPr>
          <p:spPr>
            <a:xfrm>
              <a:off x="2726002" y="2431313"/>
              <a:ext cx="478252" cy="473010"/>
            </a:xfrm>
            <a:custGeom>
              <a:rect b="b" l="l" r="r" t="t"/>
              <a:pathLst>
                <a:path extrusionOk="0" h="18495" w="18700">
                  <a:moveTo>
                    <a:pt x="9350" y="724"/>
                  </a:moveTo>
                  <a:cubicBezTo>
                    <a:pt x="9636" y="724"/>
                    <a:pt x="9868" y="956"/>
                    <a:pt x="9868" y="1241"/>
                  </a:cubicBezTo>
                  <a:cubicBezTo>
                    <a:pt x="9868" y="1518"/>
                    <a:pt x="9636" y="1750"/>
                    <a:pt x="9350" y="1750"/>
                  </a:cubicBezTo>
                  <a:cubicBezTo>
                    <a:pt x="9074" y="1750"/>
                    <a:pt x="8842" y="1518"/>
                    <a:pt x="8842" y="1241"/>
                  </a:cubicBezTo>
                  <a:cubicBezTo>
                    <a:pt x="8842" y="956"/>
                    <a:pt x="9074" y="724"/>
                    <a:pt x="9350" y="724"/>
                  </a:cubicBezTo>
                  <a:close/>
                  <a:moveTo>
                    <a:pt x="1393" y="724"/>
                  </a:moveTo>
                  <a:cubicBezTo>
                    <a:pt x="1562" y="724"/>
                    <a:pt x="1732" y="795"/>
                    <a:pt x="1857" y="920"/>
                  </a:cubicBezTo>
                  <a:cubicBezTo>
                    <a:pt x="1981" y="1045"/>
                    <a:pt x="2044" y="1205"/>
                    <a:pt x="2044" y="1384"/>
                  </a:cubicBezTo>
                  <a:cubicBezTo>
                    <a:pt x="2044" y="1562"/>
                    <a:pt x="1981" y="1723"/>
                    <a:pt x="1857" y="1848"/>
                  </a:cubicBezTo>
                  <a:cubicBezTo>
                    <a:pt x="1732" y="1973"/>
                    <a:pt x="1562" y="2044"/>
                    <a:pt x="1393" y="2044"/>
                  </a:cubicBezTo>
                  <a:cubicBezTo>
                    <a:pt x="1214" y="2044"/>
                    <a:pt x="1045" y="1973"/>
                    <a:pt x="929" y="1848"/>
                  </a:cubicBezTo>
                  <a:cubicBezTo>
                    <a:pt x="804" y="1723"/>
                    <a:pt x="732" y="1562"/>
                    <a:pt x="732" y="1384"/>
                  </a:cubicBezTo>
                  <a:cubicBezTo>
                    <a:pt x="732" y="1205"/>
                    <a:pt x="804" y="1045"/>
                    <a:pt x="929" y="920"/>
                  </a:cubicBezTo>
                  <a:cubicBezTo>
                    <a:pt x="1045" y="795"/>
                    <a:pt x="1214" y="724"/>
                    <a:pt x="1393" y="724"/>
                  </a:cubicBezTo>
                  <a:close/>
                  <a:moveTo>
                    <a:pt x="17317" y="724"/>
                  </a:moveTo>
                  <a:cubicBezTo>
                    <a:pt x="17495" y="724"/>
                    <a:pt x="17656" y="795"/>
                    <a:pt x="17781" y="920"/>
                  </a:cubicBezTo>
                  <a:cubicBezTo>
                    <a:pt x="17905" y="1045"/>
                    <a:pt x="17977" y="1205"/>
                    <a:pt x="17977" y="1384"/>
                  </a:cubicBezTo>
                  <a:cubicBezTo>
                    <a:pt x="17977" y="1562"/>
                    <a:pt x="17905" y="1723"/>
                    <a:pt x="17781" y="1848"/>
                  </a:cubicBezTo>
                  <a:cubicBezTo>
                    <a:pt x="17656" y="1973"/>
                    <a:pt x="17495" y="2044"/>
                    <a:pt x="17317" y="2044"/>
                  </a:cubicBezTo>
                  <a:cubicBezTo>
                    <a:pt x="17138" y="2044"/>
                    <a:pt x="16978" y="1973"/>
                    <a:pt x="16853" y="1848"/>
                  </a:cubicBezTo>
                  <a:cubicBezTo>
                    <a:pt x="16728" y="1723"/>
                    <a:pt x="16657" y="1562"/>
                    <a:pt x="16657" y="1384"/>
                  </a:cubicBezTo>
                  <a:cubicBezTo>
                    <a:pt x="16657" y="1205"/>
                    <a:pt x="16728" y="1045"/>
                    <a:pt x="16853" y="920"/>
                  </a:cubicBezTo>
                  <a:cubicBezTo>
                    <a:pt x="16978" y="795"/>
                    <a:pt x="17138" y="724"/>
                    <a:pt x="17317" y="724"/>
                  </a:cubicBezTo>
                  <a:close/>
                  <a:moveTo>
                    <a:pt x="7557" y="5800"/>
                  </a:moveTo>
                  <a:lnTo>
                    <a:pt x="7798" y="5933"/>
                  </a:lnTo>
                  <a:cubicBezTo>
                    <a:pt x="7905" y="5996"/>
                    <a:pt x="7950" y="6130"/>
                    <a:pt x="7887" y="6246"/>
                  </a:cubicBezTo>
                  <a:lnTo>
                    <a:pt x="7414" y="7173"/>
                  </a:lnTo>
                  <a:cubicBezTo>
                    <a:pt x="7373" y="7248"/>
                    <a:pt x="7286" y="7299"/>
                    <a:pt x="7202" y="7299"/>
                  </a:cubicBezTo>
                  <a:cubicBezTo>
                    <a:pt x="7195" y="7299"/>
                    <a:pt x="7189" y="7299"/>
                    <a:pt x="7182" y="7298"/>
                  </a:cubicBezTo>
                  <a:lnTo>
                    <a:pt x="6299" y="7218"/>
                  </a:lnTo>
                  <a:cubicBezTo>
                    <a:pt x="6268" y="7215"/>
                    <a:pt x="6238" y="7214"/>
                    <a:pt x="6207" y="7214"/>
                  </a:cubicBezTo>
                  <a:cubicBezTo>
                    <a:pt x="5953" y="7214"/>
                    <a:pt x="5707" y="7312"/>
                    <a:pt x="5532" y="7495"/>
                  </a:cubicBezTo>
                  <a:lnTo>
                    <a:pt x="5487" y="7530"/>
                  </a:lnTo>
                  <a:cubicBezTo>
                    <a:pt x="5300" y="7718"/>
                    <a:pt x="5202" y="7985"/>
                    <a:pt x="5211" y="8253"/>
                  </a:cubicBezTo>
                  <a:cubicBezTo>
                    <a:pt x="5211" y="8333"/>
                    <a:pt x="5175" y="8405"/>
                    <a:pt x="5113" y="8449"/>
                  </a:cubicBezTo>
                  <a:cubicBezTo>
                    <a:pt x="5068" y="8485"/>
                    <a:pt x="5023" y="8494"/>
                    <a:pt x="4970" y="8494"/>
                  </a:cubicBezTo>
                  <a:lnTo>
                    <a:pt x="4399" y="8494"/>
                  </a:lnTo>
                  <a:cubicBezTo>
                    <a:pt x="4265" y="8494"/>
                    <a:pt x="4131" y="8521"/>
                    <a:pt x="4015" y="8574"/>
                  </a:cubicBezTo>
                  <a:cubicBezTo>
                    <a:pt x="4800" y="7254"/>
                    <a:pt x="6058" y="6255"/>
                    <a:pt x="7557" y="5800"/>
                  </a:cubicBezTo>
                  <a:close/>
                  <a:moveTo>
                    <a:pt x="4809" y="11857"/>
                  </a:moveTo>
                  <a:cubicBezTo>
                    <a:pt x="4836" y="11857"/>
                    <a:pt x="4863" y="11866"/>
                    <a:pt x="4881" y="11884"/>
                  </a:cubicBezTo>
                  <a:lnTo>
                    <a:pt x="5764" y="12669"/>
                  </a:lnTo>
                  <a:cubicBezTo>
                    <a:pt x="5764" y="12669"/>
                    <a:pt x="5773" y="12669"/>
                    <a:pt x="5773" y="12678"/>
                  </a:cubicBezTo>
                  <a:lnTo>
                    <a:pt x="6183" y="13079"/>
                  </a:lnTo>
                  <a:cubicBezTo>
                    <a:pt x="6210" y="13115"/>
                    <a:pt x="6210" y="13151"/>
                    <a:pt x="6210" y="13168"/>
                  </a:cubicBezTo>
                  <a:cubicBezTo>
                    <a:pt x="6210" y="13186"/>
                    <a:pt x="6201" y="13222"/>
                    <a:pt x="6165" y="13249"/>
                  </a:cubicBezTo>
                  <a:lnTo>
                    <a:pt x="6094" y="13302"/>
                  </a:lnTo>
                  <a:cubicBezTo>
                    <a:pt x="5969" y="13400"/>
                    <a:pt x="5880" y="13525"/>
                    <a:pt x="5817" y="13677"/>
                  </a:cubicBezTo>
                  <a:lnTo>
                    <a:pt x="5550" y="14399"/>
                  </a:lnTo>
                  <a:cubicBezTo>
                    <a:pt x="5532" y="14444"/>
                    <a:pt x="5487" y="14471"/>
                    <a:pt x="5443" y="14471"/>
                  </a:cubicBezTo>
                  <a:cubicBezTo>
                    <a:pt x="5148" y="14471"/>
                    <a:pt x="4872" y="14614"/>
                    <a:pt x="4729" y="14872"/>
                  </a:cubicBezTo>
                  <a:lnTo>
                    <a:pt x="4390" y="15497"/>
                  </a:lnTo>
                  <a:cubicBezTo>
                    <a:pt x="3623" y="14471"/>
                    <a:pt x="3168" y="13204"/>
                    <a:pt x="3141" y="11857"/>
                  </a:cubicBezTo>
                  <a:close/>
                  <a:moveTo>
                    <a:pt x="11072" y="8057"/>
                  </a:moveTo>
                  <a:lnTo>
                    <a:pt x="11572" y="8253"/>
                  </a:lnTo>
                  <a:cubicBezTo>
                    <a:pt x="11652" y="8289"/>
                    <a:pt x="11741" y="8306"/>
                    <a:pt x="11830" y="8315"/>
                  </a:cubicBezTo>
                  <a:lnTo>
                    <a:pt x="14515" y="8315"/>
                  </a:lnTo>
                  <a:cubicBezTo>
                    <a:pt x="15140" y="9234"/>
                    <a:pt x="15515" y="10349"/>
                    <a:pt x="15559" y="11545"/>
                  </a:cubicBezTo>
                  <a:cubicBezTo>
                    <a:pt x="15336" y="11554"/>
                    <a:pt x="15122" y="11643"/>
                    <a:pt x="14962" y="11803"/>
                  </a:cubicBezTo>
                  <a:cubicBezTo>
                    <a:pt x="14917" y="11857"/>
                    <a:pt x="14863" y="11857"/>
                    <a:pt x="14837" y="11857"/>
                  </a:cubicBezTo>
                  <a:cubicBezTo>
                    <a:pt x="14810" y="11857"/>
                    <a:pt x="14756" y="11848"/>
                    <a:pt x="14712" y="11795"/>
                  </a:cubicBezTo>
                  <a:lnTo>
                    <a:pt x="14614" y="11687"/>
                  </a:lnTo>
                  <a:cubicBezTo>
                    <a:pt x="14435" y="11477"/>
                    <a:pt x="14184" y="11369"/>
                    <a:pt x="13930" y="11369"/>
                  </a:cubicBezTo>
                  <a:cubicBezTo>
                    <a:pt x="13754" y="11369"/>
                    <a:pt x="13575" y="11421"/>
                    <a:pt x="13418" y="11527"/>
                  </a:cubicBezTo>
                  <a:lnTo>
                    <a:pt x="13177" y="11687"/>
                  </a:lnTo>
                  <a:cubicBezTo>
                    <a:pt x="12928" y="11857"/>
                    <a:pt x="12785" y="12134"/>
                    <a:pt x="12785" y="12437"/>
                  </a:cubicBezTo>
                  <a:lnTo>
                    <a:pt x="12785" y="14257"/>
                  </a:lnTo>
                  <a:lnTo>
                    <a:pt x="11125" y="15996"/>
                  </a:lnTo>
                  <a:cubicBezTo>
                    <a:pt x="10653" y="15978"/>
                    <a:pt x="10269" y="15104"/>
                    <a:pt x="10269" y="15104"/>
                  </a:cubicBezTo>
                  <a:lnTo>
                    <a:pt x="10269" y="14185"/>
                  </a:lnTo>
                  <a:cubicBezTo>
                    <a:pt x="10269" y="14141"/>
                    <a:pt x="10260" y="14096"/>
                    <a:pt x="10251" y="14043"/>
                  </a:cubicBezTo>
                  <a:lnTo>
                    <a:pt x="10091" y="13320"/>
                  </a:lnTo>
                  <a:cubicBezTo>
                    <a:pt x="10019" y="13017"/>
                    <a:pt x="9761" y="12803"/>
                    <a:pt x="9457" y="12803"/>
                  </a:cubicBezTo>
                  <a:lnTo>
                    <a:pt x="9020" y="12803"/>
                  </a:lnTo>
                  <a:lnTo>
                    <a:pt x="8164" y="11937"/>
                  </a:lnTo>
                  <a:cubicBezTo>
                    <a:pt x="8057" y="11830"/>
                    <a:pt x="8030" y="11670"/>
                    <a:pt x="8101" y="11536"/>
                  </a:cubicBezTo>
                  <a:lnTo>
                    <a:pt x="8405" y="10929"/>
                  </a:lnTo>
                  <a:cubicBezTo>
                    <a:pt x="8420" y="10890"/>
                    <a:pt x="8463" y="10865"/>
                    <a:pt x="8503" y="10865"/>
                  </a:cubicBezTo>
                  <a:cubicBezTo>
                    <a:pt x="8509" y="10865"/>
                    <a:pt x="8515" y="10866"/>
                    <a:pt x="8521" y="10867"/>
                  </a:cubicBezTo>
                  <a:cubicBezTo>
                    <a:pt x="8546" y="10870"/>
                    <a:pt x="8571" y="10871"/>
                    <a:pt x="8595" y="10871"/>
                  </a:cubicBezTo>
                  <a:cubicBezTo>
                    <a:pt x="8954" y="10871"/>
                    <a:pt x="9243" y="10575"/>
                    <a:pt x="9243" y="10216"/>
                  </a:cubicBezTo>
                  <a:lnTo>
                    <a:pt x="9243" y="9707"/>
                  </a:lnTo>
                  <a:lnTo>
                    <a:pt x="9778" y="9439"/>
                  </a:lnTo>
                  <a:cubicBezTo>
                    <a:pt x="9805" y="9430"/>
                    <a:pt x="9832" y="9413"/>
                    <a:pt x="9850" y="9395"/>
                  </a:cubicBezTo>
                  <a:cubicBezTo>
                    <a:pt x="10117" y="9163"/>
                    <a:pt x="10153" y="8815"/>
                    <a:pt x="10001" y="8547"/>
                  </a:cubicBezTo>
                  <a:lnTo>
                    <a:pt x="10394" y="8057"/>
                  </a:lnTo>
                  <a:close/>
                  <a:moveTo>
                    <a:pt x="9354" y="1"/>
                  </a:moveTo>
                  <a:cubicBezTo>
                    <a:pt x="8672" y="1"/>
                    <a:pt x="8110" y="556"/>
                    <a:pt x="8110" y="1241"/>
                  </a:cubicBezTo>
                  <a:cubicBezTo>
                    <a:pt x="8110" y="1794"/>
                    <a:pt x="8485" y="2267"/>
                    <a:pt x="8984" y="2428"/>
                  </a:cubicBezTo>
                  <a:lnTo>
                    <a:pt x="8984" y="4827"/>
                  </a:lnTo>
                  <a:cubicBezTo>
                    <a:pt x="8494" y="4854"/>
                    <a:pt x="8012" y="4934"/>
                    <a:pt x="7548" y="5059"/>
                  </a:cubicBezTo>
                  <a:cubicBezTo>
                    <a:pt x="7512" y="5059"/>
                    <a:pt x="7477" y="5068"/>
                    <a:pt x="7450" y="5086"/>
                  </a:cubicBezTo>
                  <a:cubicBezTo>
                    <a:pt x="5782" y="5559"/>
                    <a:pt x="4372" y="6647"/>
                    <a:pt x="3471" y="8083"/>
                  </a:cubicBezTo>
                  <a:lnTo>
                    <a:pt x="1794" y="6406"/>
                  </a:lnTo>
                  <a:lnTo>
                    <a:pt x="1794" y="2713"/>
                  </a:lnTo>
                  <a:cubicBezTo>
                    <a:pt x="1794" y="2713"/>
                    <a:pt x="2204" y="2535"/>
                    <a:pt x="2374" y="2365"/>
                  </a:cubicBezTo>
                  <a:cubicBezTo>
                    <a:pt x="2633" y="2106"/>
                    <a:pt x="2775" y="1758"/>
                    <a:pt x="2775" y="1384"/>
                  </a:cubicBezTo>
                  <a:cubicBezTo>
                    <a:pt x="2775" y="1018"/>
                    <a:pt x="2633" y="661"/>
                    <a:pt x="2374" y="402"/>
                  </a:cubicBezTo>
                  <a:cubicBezTo>
                    <a:pt x="2106" y="144"/>
                    <a:pt x="1758" y="1"/>
                    <a:pt x="1393" y="1"/>
                  </a:cubicBezTo>
                  <a:cubicBezTo>
                    <a:pt x="1018" y="1"/>
                    <a:pt x="670" y="144"/>
                    <a:pt x="411" y="402"/>
                  </a:cubicBezTo>
                  <a:cubicBezTo>
                    <a:pt x="144" y="661"/>
                    <a:pt x="1" y="1018"/>
                    <a:pt x="1" y="1384"/>
                  </a:cubicBezTo>
                  <a:cubicBezTo>
                    <a:pt x="1" y="1758"/>
                    <a:pt x="144" y="2106"/>
                    <a:pt x="411" y="2365"/>
                  </a:cubicBezTo>
                  <a:cubicBezTo>
                    <a:pt x="590" y="2543"/>
                    <a:pt x="813" y="2668"/>
                    <a:pt x="1063" y="2731"/>
                  </a:cubicBezTo>
                  <a:lnTo>
                    <a:pt x="1063" y="6549"/>
                  </a:lnTo>
                  <a:cubicBezTo>
                    <a:pt x="1054" y="6647"/>
                    <a:pt x="1089" y="6745"/>
                    <a:pt x="1161" y="6808"/>
                  </a:cubicBezTo>
                  <a:lnTo>
                    <a:pt x="3097" y="8752"/>
                  </a:lnTo>
                  <a:cubicBezTo>
                    <a:pt x="2659" y="9662"/>
                    <a:pt x="2410" y="10679"/>
                    <a:pt x="2410" y="11759"/>
                  </a:cubicBezTo>
                  <a:cubicBezTo>
                    <a:pt x="2410" y="14935"/>
                    <a:pt x="4560" y="17700"/>
                    <a:pt x="7637" y="18485"/>
                  </a:cubicBezTo>
                  <a:cubicBezTo>
                    <a:pt x="7664" y="18494"/>
                    <a:pt x="7700" y="18494"/>
                    <a:pt x="7727" y="18494"/>
                  </a:cubicBezTo>
                  <a:cubicBezTo>
                    <a:pt x="7887" y="18494"/>
                    <a:pt x="8039" y="18387"/>
                    <a:pt x="8083" y="18218"/>
                  </a:cubicBezTo>
                  <a:cubicBezTo>
                    <a:pt x="8128" y="18021"/>
                    <a:pt x="8012" y="17825"/>
                    <a:pt x="7816" y="17781"/>
                  </a:cubicBezTo>
                  <a:cubicBezTo>
                    <a:pt x="6674" y="17486"/>
                    <a:pt x="5684" y="16888"/>
                    <a:pt x="4908" y="16094"/>
                  </a:cubicBezTo>
                  <a:lnTo>
                    <a:pt x="5354" y="15265"/>
                  </a:lnTo>
                  <a:cubicBezTo>
                    <a:pt x="5371" y="15229"/>
                    <a:pt x="5407" y="15211"/>
                    <a:pt x="5443" y="15211"/>
                  </a:cubicBezTo>
                  <a:cubicBezTo>
                    <a:pt x="5791" y="15211"/>
                    <a:pt x="6112" y="14988"/>
                    <a:pt x="6228" y="14667"/>
                  </a:cubicBezTo>
                  <a:lnTo>
                    <a:pt x="6504" y="13936"/>
                  </a:lnTo>
                  <a:cubicBezTo>
                    <a:pt x="6513" y="13918"/>
                    <a:pt x="6522" y="13900"/>
                    <a:pt x="6540" y="13882"/>
                  </a:cubicBezTo>
                  <a:lnTo>
                    <a:pt x="6611" y="13829"/>
                  </a:lnTo>
                  <a:cubicBezTo>
                    <a:pt x="6808" y="13686"/>
                    <a:pt x="6924" y="13463"/>
                    <a:pt x="6942" y="13222"/>
                  </a:cubicBezTo>
                  <a:cubicBezTo>
                    <a:pt x="6959" y="12981"/>
                    <a:pt x="6870" y="12740"/>
                    <a:pt x="6701" y="12571"/>
                  </a:cubicBezTo>
                  <a:lnTo>
                    <a:pt x="6290" y="12160"/>
                  </a:lnTo>
                  <a:cubicBezTo>
                    <a:pt x="6272" y="12151"/>
                    <a:pt x="6264" y="12134"/>
                    <a:pt x="6255" y="12125"/>
                  </a:cubicBezTo>
                  <a:lnTo>
                    <a:pt x="5362" y="11340"/>
                  </a:lnTo>
                  <a:cubicBezTo>
                    <a:pt x="5211" y="11206"/>
                    <a:pt x="5015" y="11134"/>
                    <a:pt x="4809" y="11125"/>
                  </a:cubicBezTo>
                  <a:lnTo>
                    <a:pt x="3177" y="11125"/>
                  </a:lnTo>
                  <a:cubicBezTo>
                    <a:pt x="3221" y="10706"/>
                    <a:pt x="3302" y="10287"/>
                    <a:pt x="3427" y="9894"/>
                  </a:cubicBezTo>
                  <a:lnTo>
                    <a:pt x="4256" y="9288"/>
                  </a:lnTo>
                  <a:cubicBezTo>
                    <a:pt x="4301" y="9261"/>
                    <a:pt x="4399" y="9261"/>
                    <a:pt x="4399" y="9261"/>
                  </a:cubicBezTo>
                  <a:lnTo>
                    <a:pt x="5077" y="9261"/>
                  </a:lnTo>
                  <a:cubicBezTo>
                    <a:pt x="5122" y="9261"/>
                    <a:pt x="5157" y="9261"/>
                    <a:pt x="5193" y="9243"/>
                  </a:cubicBezTo>
                  <a:cubicBezTo>
                    <a:pt x="5684" y="9074"/>
                    <a:pt x="5951" y="8645"/>
                    <a:pt x="5907" y="8190"/>
                  </a:cubicBezTo>
                  <a:cubicBezTo>
                    <a:pt x="5907" y="8164"/>
                    <a:pt x="5916" y="8146"/>
                    <a:pt x="5933" y="8128"/>
                  </a:cubicBezTo>
                  <a:lnTo>
                    <a:pt x="6014" y="8039"/>
                  </a:lnTo>
                  <a:cubicBezTo>
                    <a:pt x="6060" y="7992"/>
                    <a:pt x="6121" y="7966"/>
                    <a:pt x="6183" y="7966"/>
                  </a:cubicBezTo>
                  <a:cubicBezTo>
                    <a:pt x="6192" y="7966"/>
                    <a:pt x="6201" y="7966"/>
                    <a:pt x="6210" y="7967"/>
                  </a:cubicBezTo>
                  <a:lnTo>
                    <a:pt x="7093" y="8048"/>
                  </a:lnTo>
                  <a:cubicBezTo>
                    <a:pt x="7130" y="8052"/>
                    <a:pt x="7166" y="8054"/>
                    <a:pt x="7202" y="8054"/>
                  </a:cubicBezTo>
                  <a:cubicBezTo>
                    <a:pt x="7561" y="8054"/>
                    <a:pt x="7886" y="7855"/>
                    <a:pt x="8048" y="7530"/>
                  </a:cubicBezTo>
                  <a:lnTo>
                    <a:pt x="8529" y="6594"/>
                  </a:lnTo>
                  <a:cubicBezTo>
                    <a:pt x="8699" y="6264"/>
                    <a:pt x="8663" y="5889"/>
                    <a:pt x="8476" y="5603"/>
                  </a:cubicBezTo>
                  <a:cubicBezTo>
                    <a:pt x="8761" y="5559"/>
                    <a:pt x="9056" y="5541"/>
                    <a:pt x="9350" y="5541"/>
                  </a:cubicBezTo>
                  <a:cubicBezTo>
                    <a:pt x="11179" y="5541"/>
                    <a:pt x="12829" y="6326"/>
                    <a:pt x="13971" y="7584"/>
                  </a:cubicBezTo>
                  <a:lnTo>
                    <a:pt x="11821" y="7584"/>
                  </a:lnTo>
                  <a:lnTo>
                    <a:pt x="11349" y="7379"/>
                  </a:lnTo>
                  <a:cubicBezTo>
                    <a:pt x="11277" y="7343"/>
                    <a:pt x="11188" y="7325"/>
                    <a:pt x="11108" y="7325"/>
                  </a:cubicBezTo>
                  <a:lnTo>
                    <a:pt x="10367" y="7325"/>
                  </a:lnTo>
                  <a:cubicBezTo>
                    <a:pt x="10171" y="7325"/>
                    <a:pt x="9984" y="7414"/>
                    <a:pt x="9859" y="7575"/>
                  </a:cubicBezTo>
                  <a:lnTo>
                    <a:pt x="9404" y="8128"/>
                  </a:lnTo>
                  <a:cubicBezTo>
                    <a:pt x="9243" y="8333"/>
                    <a:pt x="9216" y="8619"/>
                    <a:pt x="9341" y="8851"/>
                  </a:cubicBezTo>
                  <a:lnTo>
                    <a:pt x="8877" y="9074"/>
                  </a:lnTo>
                  <a:cubicBezTo>
                    <a:pt x="8654" y="9181"/>
                    <a:pt x="8512" y="9413"/>
                    <a:pt x="8512" y="9662"/>
                  </a:cubicBezTo>
                  <a:lnTo>
                    <a:pt x="8512" y="10144"/>
                  </a:lnTo>
                  <a:cubicBezTo>
                    <a:pt x="8164" y="10171"/>
                    <a:pt x="7860" y="10367"/>
                    <a:pt x="7700" y="10688"/>
                  </a:cubicBezTo>
                  <a:lnTo>
                    <a:pt x="7566" y="10947"/>
                  </a:lnTo>
                  <a:cubicBezTo>
                    <a:pt x="7272" y="11518"/>
                    <a:pt x="7379" y="12205"/>
                    <a:pt x="7834" y="12660"/>
                  </a:cubicBezTo>
                  <a:lnTo>
                    <a:pt x="8521" y="13347"/>
                  </a:lnTo>
                  <a:cubicBezTo>
                    <a:pt x="8645" y="13472"/>
                    <a:pt x="8815" y="13534"/>
                    <a:pt x="8984" y="13534"/>
                  </a:cubicBezTo>
                  <a:lnTo>
                    <a:pt x="9386" y="13534"/>
                  </a:lnTo>
                  <a:lnTo>
                    <a:pt x="9538" y="14203"/>
                  </a:lnTo>
                  <a:lnTo>
                    <a:pt x="9538" y="15113"/>
                  </a:lnTo>
                  <a:cubicBezTo>
                    <a:pt x="9538" y="16005"/>
                    <a:pt x="10260" y="16728"/>
                    <a:pt x="11152" y="16728"/>
                  </a:cubicBezTo>
                  <a:cubicBezTo>
                    <a:pt x="11331" y="16728"/>
                    <a:pt x="11509" y="16656"/>
                    <a:pt x="11634" y="16523"/>
                  </a:cubicBezTo>
                  <a:lnTo>
                    <a:pt x="13338" y="14747"/>
                  </a:lnTo>
                  <a:cubicBezTo>
                    <a:pt x="13454" y="14623"/>
                    <a:pt x="13516" y="14462"/>
                    <a:pt x="13516" y="14292"/>
                  </a:cubicBezTo>
                  <a:lnTo>
                    <a:pt x="13516" y="12437"/>
                  </a:lnTo>
                  <a:cubicBezTo>
                    <a:pt x="13516" y="12374"/>
                    <a:pt x="13543" y="12321"/>
                    <a:pt x="13588" y="12294"/>
                  </a:cubicBezTo>
                  <a:lnTo>
                    <a:pt x="13829" y="12134"/>
                  </a:lnTo>
                  <a:cubicBezTo>
                    <a:pt x="13863" y="12111"/>
                    <a:pt x="13901" y="12099"/>
                    <a:pt x="13937" y="12099"/>
                  </a:cubicBezTo>
                  <a:cubicBezTo>
                    <a:pt x="13985" y="12099"/>
                    <a:pt x="14030" y="12120"/>
                    <a:pt x="14061" y="12160"/>
                  </a:cubicBezTo>
                  <a:lnTo>
                    <a:pt x="14159" y="12267"/>
                  </a:lnTo>
                  <a:cubicBezTo>
                    <a:pt x="14319" y="12464"/>
                    <a:pt x="14551" y="12580"/>
                    <a:pt x="14810" y="12589"/>
                  </a:cubicBezTo>
                  <a:cubicBezTo>
                    <a:pt x="14820" y="12589"/>
                    <a:pt x="14831" y="12589"/>
                    <a:pt x="14841" y="12589"/>
                  </a:cubicBezTo>
                  <a:cubicBezTo>
                    <a:pt x="15080" y="12589"/>
                    <a:pt x="15308" y="12492"/>
                    <a:pt x="15479" y="12321"/>
                  </a:cubicBezTo>
                  <a:cubicBezTo>
                    <a:pt x="15497" y="12303"/>
                    <a:pt x="15515" y="12294"/>
                    <a:pt x="15541" y="12285"/>
                  </a:cubicBezTo>
                  <a:lnTo>
                    <a:pt x="15541" y="12285"/>
                  </a:lnTo>
                  <a:cubicBezTo>
                    <a:pt x="15318" y="14890"/>
                    <a:pt x="13481" y="17103"/>
                    <a:pt x="10911" y="17763"/>
                  </a:cubicBezTo>
                  <a:cubicBezTo>
                    <a:pt x="10715" y="17807"/>
                    <a:pt x="10599" y="18004"/>
                    <a:pt x="10644" y="18200"/>
                  </a:cubicBezTo>
                  <a:cubicBezTo>
                    <a:pt x="10690" y="18368"/>
                    <a:pt x="10840" y="18477"/>
                    <a:pt x="11005" y="18477"/>
                  </a:cubicBezTo>
                  <a:cubicBezTo>
                    <a:pt x="11033" y="18477"/>
                    <a:pt x="11062" y="18474"/>
                    <a:pt x="11090" y="18467"/>
                  </a:cubicBezTo>
                  <a:cubicBezTo>
                    <a:pt x="14150" y="17682"/>
                    <a:pt x="16291" y="14926"/>
                    <a:pt x="16291" y="11759"/>
                  </a:cubicBezTo>
                  <a:cubicBezTo>
                    <a:pt x="16291" y="10688"/>
                    <a:pt x="16041" y="9671"/>
                    <a:pt x="15604" y="8761"/>
                  </a:cubicBezTo>
                  <a:lnTo>
                    <a:pt x="17540" y="6826"/>
                  </a:lnTo>
                  <a:cubicBezTo>
                    <a:pt x="17602" y="6763"/>
                    <a:pt x="17647" y="6665"/>
                    <a:pt x="17647" y="6567"/>
                  </a:cubicBezTo>
                  <a:lnTo>
                    <a:pt x="17647" y="2731"/>
                  </a:lnTo>
                  <a:cubicBezTo>
                    <a:pt x="17888" y="2668"/>
                    <a:pt x="18111" y="2543"/>
                    <a:pt x="18289" y="2365"/>
                  </a:cubicBezTo>
                  <a:cubicBezTo>
                    <a:pt x="18548" y="2106"/>
                    <a:pt x="18699" y="1758"/>
                    <a:pt x="18699" y="1384"/>
                  </a:cubicBezTo>
                  <a:cubicBezTo>
                    <a:pt x="18699" y="1018"/>
                    <a:pt x="18548" y="661"/>
                    <a:pt x="18289" y="402"/>
                  </a:cubicBezTo>
                  <a:cubicBezTo>
                    <a:pt x="18030" y="144"/>
                    <a:pt x="17674" y="1"/>
                    <a:pt x="17308" y="1"/>
                  </a:cubicBezTo>
                  <a:cubicBezTo>
                    <a:pt x="16933" y="1"/>
                    <a:pt x="16585" y="144"/>
                    <a:pt x="16326" y="402"/>
                  </a:cubicBezTo>
                  <a:cubicBezTo>
                    <a:pt x="16068" y="661"/>
                    <a:pt x="15916" y="1018"/>
                    <a:pt x="15916" y="1384"/>
                  </a:cubicBezTo>
                  <a:cubicBezTo>
                    <a:pt x="15916" y="1758"/>
                    <a:pt x="16068" y="2106"/>
                    <a:pt x="16326" y="2365"/>
                  </a:cubicBezTo>
                  <a:cubicBezTo>
                    <a:pt x="16496" y="2535"/>
                    <a:pt x="16692" y="2651"/>
                    <a:pt x="16915" y="2713"/>
                  </a:cubicBezTo>
                  <a:lnTo>
                    <a:pt x="16915" y="6406"/>
                  </a:lnTo>
                  <a:lnTo>
                    <a:pt x="15229" y="8083"/>
                  </a:lnTo>
                  <a:cubicBezTo>
                    <a:pt x="14069" y="6219"/>
                    <a:pt x="12044" y="4952"/>
                    <a:pt x="9716" y="4827"/>
                  </a:cubicBezTo>
                  <a:lnTo>
                    <a:pt x="9716" y="2419"/>
                  </a:lnTo>
                  <a:cubicBezTo>
                    <a:pt x="10242" y="2258"/>
                    <a:pt x="10626" y="1750"/>
                    <a:pt x="10590" y="1161"/>
                  </a:cubicBezTo>
                  <a:cubicBezTo>
                    <a:pt x="10546" y="527"/>
                    <a:pt x="10019" y="19"/>
                    <a:pt x="9386" y="1"/>
                  </a:cubicBezTo>
                  <a:cubicBezTo>
                    <a:pt x="9375" y="1"/>
                    <a:pt x="9364" y="1"/>
                    <a:pt x="9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8"/>
            <p:cNvSpPr/>
            <p:nvPr/>
          </p:nvSpPr>
          <p:spPr>
            <a:xfrm>
              <a:off x="2955750" y="2890782"/>
              <a:ext cx="18721" cy="18746"/>
            </a:xfrm>
            <a:custGeom>
              <a:rect b="b" l="l" r="r" t="t"/>
              <a:pathLst>
                <a:path extrusionOk="0" h="733" w="732">
                  <a:moveTo>
                    <a:pt x="366" y="1"/>
                  </a:moveTo>
                  <a:cubicBezTo>
                    <a:pt x="268" y="1"/>
                    <a:pt x="179" y="37"/>
                    <a:pt x="107" y="108"/>
                  </a:cubicBezTo>
                  <a:cubicBezTo>
                    <a:pt x="45" y="179"/>
                    <a:pt x="0" y="269"/>
                    <a:pt x="0" y="367"/>
                  </a:cubicBezTo>
                  <a:cubicBezTo>
                    <a:pt x="0" y="465"/>
                    <a:pt x="45" y="554"/>
                    <a:pt x="107" y="625"/>
                  </a:cubicBezTo>
                  <a:cubicBezTo>
                    <a:pt x="179" y="688"/>
                    <a:pt x="268" y="732"/>
                    <a:pt x="366" y="732"/>
                  </a:cubicBezTo>
                  <a:cubicBezTo>
                    <a:pt x="464" y="732"/>
                    <a:pt x="562" y="688"/>
                    <a:pt x="625" y="625"/>
                  </a:cubicBezTo>
                  <a:cubicBezTo>
                    <a:pt x="696" y="554"/>
                    <a:pt x="732" y="465"/>
                    <a:pt x="732" y="367"/>
                  </a:cubicBezTo>
                  <a:cubicBezTo>
                    <a:pt x="732" y="269"/>
                    <a:pt x="696" y="179"/>
                    <a:pt x="625" y="108"/>
                  </a:cubicBezTo>
                  <a:cubicBezTo>
                    <a:pt x="562" y="37"/>
                    <a:pt x="464"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48"/>
          <p:cNvGrpSpPr/>
          <p:nvPr/>
        </p:nvGrpSpPr>
        <p:grpSpPr>
          <a:xfrm>
            <a:off x="1228816" y="949087"/>
            <a:ext cx="340144" cy="356987"/>
            <a:chOff x="5955080" y="2431492"/>
            <a:chExt cx="453828" cy="477894"/>
          </a:xfrm>
        </p:grpSpPr>
        <p:sp>
          <p:nvSpPr>
            <p:cNvPr id="5066" name="Google Shape;5066;p48"/>
            <p:cNvSpPr/>
            <p:nvPr/>
          </p:nvSpPr>
          <p:spPr>
            <a:xfrm>
              <a:off x="5955080" y="2431492"/>
              <a:ext cx="453828" cy="477894"/>
            </a:xfrm>
            <a:custGeom>
              <a:rect b="b" l="l" r="r" t="t"/>
              <a:pathLst>
                <a:path extrusionOk="0" h="18686" w="17745">
                  <a:moveTo>
                    <a:pt x="1597" y="3768"/>
                  </a:moveTo>
                  <a:cubicBezTo>
                    <a:pt x="2043" y="3768"/>
                    <a:pt x="2400" y="4124"/>
                    <a:pt x="2400" y="4562"/>
                  </a:cubicBezTo>
                  <a:cubicBezTo>
                    <a:pt x="2400" y="5008"/>
                    <a:pt x="2043" y="5364"/>
                    <a:pt x="1597" y="5364"/>
                  </a:cubicBezTo>
                  <a:cubicBezTo>
                    <a:pt x="1151" y="5364"/>
                    <a:pt x="794" y="5008"/>
                    <a:pt x="794" y="4562"/>
                  </a:cubicBezTo>
                  <a:cubicBezTo>
                    <a:pt x="794" y="4124"/>
                    <a:pt x="1151" y="3768"/>
                    <a:pt x="1597" y="3768"/>
                  </a:cubicBezTo>
                  <a:close/>
                  <a:moveTo>
                    <a:pt x="16121" y="3768"/>
                  </a:moveTo>
                  <a:cubicBezTo>
                    <a:pt x="16567" y="3768"/>
                    <a:pt x="16924" y="4124"/>
                    <a:pt x="16924" y="4562"/>
                  </a:cubicBezTo>
                  <a:cubicBezTo>
                    <a:pt x="16924" y="5008"/>
                    <a:pt x="16567" y="5364"/>
                    <a:pt x="16121" y="5364"/>
                  </a:cubicBezTo>
                  <a:cubicBezTo>
                    <a:pt x="15675" y="5364"/>
                    <a:pt x="15318" y="5008"/>
                    <a:pt x="15318" y="4562"/>
                  </a:cubicBezTo>
                  <a:cubicBezTo>
                    <a:pt x="15318" y="4124"/>
                    <a:pt x="15675" y="3768"/>
                    <a:pt x="16121" y="3768"/>
                  </a:cubicBezTo>
                  <a:close/>
                  <a:moveTo>
                    <a:pt x="8868" y="788"/>
                  </a:moveTo>
                  <a:lnTo>
                    <a:pt x="14667" y="4133"/>
                  </a:lnTo>
                  <a:cubicBezTo>
                    <a:pt x="14631" y="4267"/>
                    <a:pt x="14604" y="4410"/>
                    <a:pt x="14604" y="4562"/>
                  </a:cubicBezTo>
                  <a:cubicBezTo>
                    <a:pt x="14604" y="5284"/>
                    <a:pt x="15104" y="5882"/>
                    <a:pt x="15773" y="6051"/>
                  </a:cubicBezTo>
                  <a:lnTo>
                    <a:pt x="15773" y="12742"/>
                  </a:lnTo>
                  <a:lnTo>
                    <a:pt x="9974" y="16087"/>
                  </a:lnTo>
                  <a:cubicBezTo>
                    <a:pt x="9698" y="15802"/>
                    <a:pt x="9305" y="15615"/>
                    <a:pt x="8868" y="15615"/>
                  </a:cubicBezTo>
                  <a:cubicBezTo>
                    <a:pt x="8440" y="15615"/>
                    <a:pt x="8047" y="15802"/>
                    <a:pt x="7762" y="16087"/>
                  </a:cubicBezTo>
                  <a:lnTo>
                    <a:pt x="1963" y="12742"/>
                  </a:lnTo>
                  <a:lnTo>
                    <a:pt x="1963" y="6051"/>
                  </a:lnTo>
                  <a:cubicBezTo>
                    <a:pt x="2632" y="5882"/>
                    <a:pt x="3132" y="5284"/>
                    <a:pt x="3132" y="4562"/>
                  </a:cubicBezTo>
                  <a:cubicBezTo>
                    <a:pt x="3132" y="4410"/>
                    <a:pt x="3114" y="4267"/>
                    <a:pt x="3069" y="4133"/>
                  </a:cubicBezTo>
                  <a:lnTo>
                    <a:pt x="8868" y="788"/>
                  </a:lnTo>
                  <a:close/>
                  <a:moveTo>
                    <a:pt x="8859" y="16337"/>
                  </a:moveTo>
                  <a:cubicBezTo>
                    <a:pt x="9305" y="16337"/>
                    <a:pt x="9662" y="16703"/>
                    <a:pt x="9662" y="17140"/>
                  </a:cubicBezTo>
                  <a:cubicBezTo>
                    <a:pt x="9662" y="17586"/>
                    <a:pt x="9305" y="17943"/>
                    <a:pt x="8859" y="17943"/>
                  </a:cubicBezTo>
                  <a:cubicBezTo>
                    <a:pt x="8413" y="17943"/>
                    <a:pt x="8056" y="17586"/>
                    <a:pt x="8056" y="17140"/>
                  </a:cubicBezTo>
                  <a:cubicBezTo>
                    <a:pt x="8056" y="16703"/>
                    <a:pt x="8413" y="16337"/>
                    <a:pt x="8859" y="16337"/>
                  </a:cubicBezTo>
                  <a:close/>
                  <a:moveTo>
                    <a:pt x="8869" y="1"/>
                  </a:moveTo>
                  <a:cubicBezTo>
                    <a:pt x="8805" y="1"/>
                    <a:pt x="8743" y="16"/>
                    <a:pt x="8690" y="48"/>
                  </a:cubicBezTo>
                  <a:lnTo>
                    <a:pt x="2704" y="3500"/>
                  </a:lnTo>
                  <a:cubicBezTo>
                    <a:pt x="2427" y="3207"/>
                    <a:pt x="2024" y="3027"/>
                    <a:pt x="1582" y="3027"/>
                  </a:cubicBezTo>
                  <a:cubicBezTo>
                    <a:pt x="1525" y="3027"/>
                    <a:pt x="1468" y="3030"/>
                    <a:pt x="1410" y="3036"/>
                  </a:cubicBezTo>
                  <a:cubicBezTo>
                    <a:pt x="705" y="3125"/>
                    <a:pt x="143" y="3696"/>
                    <a:pt x="72" y="4410"/>
                  </a:cubicBezTo>
                  <a:cubicBezTo>
                    <a:pt x="0" y="5195"/>
                    <a:pt x="518" y="5873"/>
                    <a:pt x="1240" y="6051"/>
                  </a:cubicBezTo>
                  <a:lnTo>
                    <a:pt x="1240" y="12956"/>
                  </a:lnTo>
                  <a:cubicBezTo>
                    <a:pt x="1240" y="13081"/>
                    <a:pt x="1303" y="13206"/>
                    <a:pt x="1419" y="13268"/>
                  </a:cubicBezTo>
                  <a:lnTo>
                    <a:pt x="7396" y="16721"/>
                  </a:lnTo>
                  <a:cubicBezTo>
                    <a:pt x="7342" y="16908"/>
                    <a:pt x="7325" y="17104"/>
                    <a:pt x="7342" y="17310"/>
                  </a:cubicBezTo>
                  <a:cubicBezTo>
                    <a:pt x="7423" y="18059"/>
                    <a:pt x="8038" y="18639"/>
                    <a:pt x="8779" y="18683"/>
                  </a:cubicBezTo>
                  <a:cubicBezTo>
                    <a:pt x="8806" y="18685"/>
                    <a:pt x="8832" y="18685"/>
                    <a:pt x="8859" y="18685"/>
                  </a:cubicBezTo>
                  <a:cubicBezTo>
                    <a:pt x="9714" y="18685"/>
                    <a:pt x="10402" y="17997"/>
                    <a:pt x="10402" y="17149"/>
                  </a:cubicBezTo>
                  <a:cubicBezTo>
                    <a:pt x="10402" y="16997"/>
                    <a:pt x="10385" y="16855"/>
                    <a:pt x="10340" y="16721"/>
                  </a:cubicBezTo>
                  <a:lnTo>
                    <a:pt x="16317" y="13268"/>
                  </a:lnTo>
                  <a:cubicBezTo>
                    <a:pt x="16433" y="13206"/>
                    <a:pt x="16504" y="13081"/>
                    <a:pt x="16504" y="12956"/>
                  </a:cubicBezTo>
                  <a:lnTo>
                    <a:pt x="16504" y="6051"/>
                  </a:lnTo>
                  <a:cubicBezTo>
                    <a:pt x="17218" y="5873"/>
                    <a:pt x="17744" y="5195"/>
                    <a:pt x="17664" y="4410"/>
                  </a:cubicBezTo>
                  <a:cubicBezTo>
                    <a:pt x="17593" y="3696"/>
                    <a:pt x="17031" y="3125"/>
                    <a:pt x="16326" y="3036"/>
                  </a:cubicBezTo>
                  <a:cubicBezTo>
                    <a:pt x="16268" y="3030"/>
                    <a:pt x="16211" y="3027"/>
                    <a:pt x="16154" y="3027"/>
                  </a:cubicBezTo>
                  <a:cubicBezTo>
                    <a:pt x="15714" y="3027"/>
                    <a:pt x="15317" y="3207"/>
                    <a:pt x="15032" y="3500"/>
                  </a:cubicBezTo>
                  <a:lnTo>
                    <a:pt x="9055" y="48"/>
                  </a:lnTo>
                  <a:cubicBezTo>
                    <a:pt x="8997" y="16"/>
                    <a:pt x="8933" y="1"/>
                    <a:pt x="8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8"/>
            <p:cNvSpPr/>
            <p:nvPr/>
          </p:nvSpPr>
          <p:spPr>
            <a:xfrm>
              <a:off x="6049291" y="2504273"/>
              <a:ext cx="264471" cy="302399"/>
            </a:xfrm>
            <a:custGeom>
              <a:rect b="b" l="l" r="r" t="t"/>
              <a:pathLst>
                <a:path extrusionOk="0" h="11824" w="10341">
                  <a:moveTo>
                    <a:pt x="5175" y="779"/>
                  </a:moveTo>
                  <a:lnTo>
                    <a:pt x="9261" y="3134"/>
                  </a:lnTo>
                  <a:lnTo>
                    <a:pt x="5175" y="5489"/>
                  </a:lnTo>
                  <a:lnTo>
                    <a:pt x="1089" y="3134"/>
                  </a:lnTo>
                  <a:lnTo>
                    <a:pt x="5175" y="779"/>
                  </a:lnTo>
                  <a:close/>
                  <a:moveTo>
                    <a:pt x="9644" y="3758"/>
                  </a:moveTo>
                  <a:lnTo>
                    <a:pt x="9644" y="8478"/>
                  </a:lnTo>
                  <a:lnTo>
                    <a:pt x="5550" y="10842"/>
                  </a:lnTo>
                  <a:lnTo>
                    <a:pt x="5550" y="9200"/>
                  </a:lnTo>
                  <a:cubicBezTo>
                    <a:pt x="5550" y="9022"/>
                    <a:pt x="5425" y="8861"/>
                    <a:pt x="5237" y="8834"/>
                  </a:cubicBezTo>
                  <a:cubicBezTo>
                    <a:pt x="5217" y="8831"/>
                    <a:pt x="5198" y="8830"/>
                    <a:pt x="5178" y="8830"/>
                  </a:cubicBezTo>
                  <a:cubicBezTo>
                    <a:pt x="4981" y="8830"/>
                    <a:pt x="4818" y="8988"/>
                    <a:pt x="4818" y="9191"/>
                  </a:cubicBezTo>
                  <a:lnTo>
                    <a:pt x="4818" y="10842"/>
                  </a:lnTo>
                  <a:lnTo>
                    <a:pt x="732" y="8478"/>
                  </a:lnTo>
                  <a:lnTo>
                    <a:pt x="732" y="3758"/>
                  </a:lnTo>
                  <a:lnTo>
                    <a:pt x="5006" y="6230"/>
                  </a:lnTo>
                  <a:cubicBezTo>
                    <a:pt x="5059" y="6265"/>
                    <a:pt x="5121" y="6274"/>
                    <a:pt x="5184" y="6274"/>
                  </a:cubicBezTo>
                  <a:cubicBezTo>
                    <a:pt x="5246" y="6274"/>
                    <a:pt x="5309" y="6265"/>
                    <a:pt x="5371" y="6230"/>
                  </a:cubicBezTo>
                  <a:lnTo>
                    <a:pt x="9644" y="3758"/>
                  </a:lnTo>
                  <a:close/>
                  <a:moveTo>
                    <a:pt x="5167" y="0"/>
                  </a:moveTo>
                  <a:cubicBezTo>
                    <a:pt x="5104" y="0"/>
                    <a:pt x="5041" y="16"/>
                    <a:pt x="4988" y="47"/>
                  </a:cubicBezTo>
                  <a:lnTo>
                    <a:pt x="179" y="2822"/>
                  </a:lnTo>
                  <a:cubicBezTo>
                    <a:pt x="72" y="2884"/>
                    <a:pt x="1" y="3009"/>
                    <a:pt x="1" y="3134"/>
                  </a:cubicBezTo>
                  <a:lnTo>
                    <a:pt x="1" y="8683"/>
                  </a:lnTo>
                  <a:cubicBezTo>
                    <a:pt x="1" y="8817"/>
                    <a:pt x="72" y="8933"/>
                    <a:pt x="179" y="9004"/>
                  </a:cubicBezTo>
                  <a:lnTo>
                    <a:pt x="4988" y="11778"/>
                  </a:lnTo>
                  <a:cubicBezTo>
                    <a:pt x="5041" y="11805"/>
                    <a:pt x="5104" y="11823"/>
                    <a:pt x="5166" y="11823"/>
                  </a:cubicBezTo>
                  <a:cubicBezTo>
                    <a:pt x="5229" y="11823"/>
                    <a:pt x="5291" y="11805"/>
                    <a:pt x="5353" y="11778"/>
                  </a:cubicBezTo>
                  <a:lnTo>
                    <a:pt x="10153" y="9004"/>
                  </a:lnTo>
                  <a:cubicBezTo>
                    <a:pt x="10269" y="8933"/>
                    <a:pt x="10340" y="8817"/>
                    <a:pt x="10340" y="8683"/>
                  </a:cubicBezTo>
                  <a:lnTo>
                    <a:pt x="10340" y="3134"/>
                  </a:lnTo>
                  <a:cubicBezTo>
                    <a:pt x="10340" y="3009"/>
                    <a:pt x="10269" y="2884"/>
                    <a:pt x="10153" y="2822"/>
                  </a:cubicBezTo>
                  <a:lnTo>
                    <a:pt x="5353" y="47"/>
                  </a:lnTo>
                  <a:cubicBezTo>
                    <a:pt x="5295" y="16"/>
                    <a:pt x="5231" y="0"/>
                    <a:pt x="5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8"/>
            <p:cNvSpPr/>
            <p:nvPr/>
          </p:nvSpPr>
          <p:spPr>
            <a:xfrm>
              <a:off x="6172271" y="2687989"/>
              <a:ext cx="18721" cy="18721"/>
            </a:xfrm>
            <a:custGeom>
              <a:rect b="b" l="l" r="r" t="t"/>
              <a:pathLst>
                <a:path extrusionOk="0" h="732" w="732">
                  <a:moveTo>
                    <a:pt x="366" y="0"/>
                  </a:moveTo>
                  <a:cubicBezTo>
                    <a:pt x="268" y="0"/>
                    <a:pt x="179" y="45"/>
                    <a:pt x="107" y="107"/>
                  </a:cubicBezTo>
                  <a:cubicBezTo>
                    <a:pt x="36" y="179"/>
                    <a:pt x="0" y="268"/>
                    <a:pt x="0" y="366"/>
                  </a:cubicBezTo>
                  <a:cubicBezTo>
                    <a:pt x="0" y="464"/>
                    <a:pt x="36" y="553"/>
                    <a:pt x="107" y="625"/>
                  </a:cubicBezTo>
                  <a:cubicBezTo>
                    <a:pt x="179" y="696"/>
                    <a:pt x="268" y="732"/>
                    <a:pt x="366" y="732"/>
                  </a:cubicBezTo>
                  <a:cubicBezTo>
                    <a:pt x="464" y="732"/>
                    <a:pt x="553" y="696"/>
                    <a:pt x="625" y="625"/>
                  </a:cubicBezTo>
                  <a:cubicBezTo>
                    <a:pt x="687" y="553"/>
                    <a:pt x="732" y="464"/>
                    <a:pt x="732" y="366"/>
                  </a:cubicBezTo>
                  <a:cubicBezTo>
                    <a:pt x="732" y="268"/>
                    <a:pt x="687" y="179"/>
                    <a:pt x="625" y="107"/>
                  </a:cubicBezTo>
                  <a:cubicBezTo>
                    <a:pt x="553" y="45"/>
                    <a:pt x="464"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9" name="Google Shape;5069;p48"/>
          <p:cNvSpPr txBox="1"/>
          <p:nvPr>
            <p:ph idx="1" type="subTitle"/>
          </p:nvPr>
        </p:nvSpPr>
        <p:spPr>
          <a:xfrm>
            <a:off x="1609125" y="2527275"/>
            <a:ext cx="7704000" cy="84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a:t>
            </a:r>
            <a:r>
              <a:rPr lang="en"/>
              <a:t>ireless connectivity for up to tens of billions of network-enabled devices worldwide</a:t>
            </a:r>
            <a:endParaRPr/>
          </a:p>
          <a:p>
            <a:pPr indent="-317500" lvl="0" marL="457200" rtl="0" algn="l">
              <a:spcBef>
                <a:spcPts val="0"/>
              </a:spcBef>
              <a:spcAft>
                <a:spcPts val="0"/>
              </a:spcAft>
              <a:buSzPts val="1400"/>
              <a:buChar char="●"/>
            </a:pPr>
            <a:r>
              <a:rPr lang="en"/>
              <a:t>S</a:t>
            </a:r>
            <a:r>
              <a:rPr lang="en"/>
              <a:t>calable connectivity for an increasing number of devices</a:t>
            </a:r>
            <a:endParaRPr/>
          </a:p>
          <a:p>
            <a:pPr indent="-317500" lvl="0" marL="457200" rtl="0" algn="l">
              <a:spcBef>
                <a:spcPts val="0"/>
              </a:spcBef>
              <a:spcAft>
                <a:spcPts val="0"/>
              </a:spcAft>
              <a:buSzPts val="1400"/>
              <a:buChar char="●"/>
            </a:pPr>
            <a:r>
              <a:rPr lang="en"/>
              <a:t>W</a:t>
            </a:r>
            <a:r>
              <a:rPr lang="en"/>
              <a:t>ide area coverage and deep indoor penetration are key priorities</a:t>
            </a:r>
            <a:endParaRPr/>
          </a:p>
        </p:txBody>
      </p:sp>
      <p:sp>
        <p:nvSpPr>
          <p:cNvPr id="5070" name="Google Shape;5070;p48"/>
          <p:cNvSpPr txBox="1"/>
          <p:nvPr>
            <p:ph idx="1" type="subTitle"/>
          </p:nvPr>
        </p:nvSpPr>
        <p:spPr>
          <a:xfrm>
            <a:off x="1632000" y="3825325"/>
            <a:ext cx="7704000" cy="84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a:t>
            </a:r>
            <a:r>
              <a:rPr lang="en"/>
              <a:t>ltra-reliable low-latency</a:t>
            </a:r>
            <a:endParaRPr/>
          </a:p>
          <a:p>
            <a:pPr indent="-317500" lvl="0" marL="457200" rtl="0" algn="l">
              <a:spcBef>
                <a:spcPts val="0"/>
              </a:spcBef>
              <a:spcAft>
                <a:spcPts val="0"/>
              </a:spcAft>
              <a:buSzPts val="1400"/>
              <a:buChar char="●"/>
            </a:pPr>
            <a:r>
              <a:rPr lang="en"/>
              <a:t>R</a:t>
            </a:r>
            <a:r>
              <a:rPr lang="en"/>
              <a:t>esilient communication links</a:t>
            </a:r>
            <a:endParaRPr/>
          </a:p>
          <a:p>
            <a:pPr indent="-317500" lvl="0" marL="457200" rtl="0" algn="l">
              <a:spcBef>
                <a:spcPts val="0"/>
              </a:spcBef>
              <a:spcAft>
                <a:spcPts val="0"/>
              </a:spcAft>
              <a:buSzPts val="1400"/>
              <a:buChar char="●"/>
            </a:pPr>
            <a:r>
              <a:rPr lang="en"/>
              <a:t>I</a:t>
            </a:r>
            <a:r>
              <a:rPr lang="en"/>
              <a:t>ndustrial control applications</a:t>
            </a:r>
            <a:endParaRPr/>
          </a:p>
        </p:txBody>
      </p:sp>
      <p:sp>
        <p:nvSpPr>
          <p:cNvPr id="5071" name="Google Shape;507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5" name="Shape 5075"/>
        <p:cNvGrpSpPr/>
        <p:nvPr/>
      </p:nvGrpSpPr>
      <p:grpSpPr>
        <a:xfrm>
          <a:off x="0" y="0"/>
          <a:ext cx="0" cy="0"/>
          <a:chOff x="0" y="0"/>
          <a:chExt cx="0" cy="0"/>
        </a:xfrm>
      </p:grpSpPr>
      <p:cxnSp>
        <p:nvCxnSpPr>
          <p:cNvPr id="5076" name="Google Shape;5076;p49"/>
          <p:cNvCxnSpPr/>
          <p:nvPr/>
        </p:nvCxnSpPr>
        <p:spPr>
          <a:xfrm>
            <a:off x="237925" y="1837875"/>
            <a:ext cx="8772900" cy="12300"/>
          </a:xfrm>
          <a:prstGeom prst="straightConnector1">
            <a:avLst/>
          </a:prstGeom>
          <a:noFill/>
          <a:ln cap="flat" cmpd="sng" w="9525">
            <a:solidFill>
              <a:schemeClr val="accent3"/>
            </a:solidFill>
            <a:prstDash val="solid"/>
            <a:round/>
            <a:headEnd len="med" w="med" type="none"/>
            <a:tailEnd len="med" w="med" type="none"/>
          </a:ln>
        </p:spPr>
      </p:cxnSp>
      <p:cxnSp>
        <p:nvCxnSpPr>
          <p:cNvPr id="5077" name="Google Shape;5077;p49"/>
          <p:cNvCxnSpPr/>
          <p:nvPr/>
        </p:nvCxnSpPr>
        <p:spPr>
          <a:xfrm>
            <a:off x="250425" y="2563725"/>
            <a:ext cx="8710200" cy="0"/>
          </a:xfrm>
          <a:prstGeom prst="straightConnector1">
            <a:avLst/>
          </a:prstGeom>
          <a:noFill/>
          <a:ln cap="flat" cmpd="sng" w="9525">
            <a:solidFill>
              <a:schemeClr val="accent3"/>
            </a:solidFill>
            <a:prstDash val="solid"/>
            <a:round/>
            <a:headEnd len="med" w="med" type="none"/>
            <a:tailEnd len="med" w="med" type="none"/>
          </a:ln>
        </p:spPr>
      </p:cxnSp>
      <p:cxnSp>
        <p:nvCxnSpPr>
          <p:cNvPr id="5078" name="Google Shape;5078;p49"/>
          <p:cNvCxnSpPr/>
          <p:nvPr/>
        </p:nvCxnSpPr>
        <p:spPr>
          <a:xfrm>
            <a:off x="287975" y="3702550"/>
            <a:ext cx="8660100" cy="0"/>
          </a:xfrm>
          <a:prstGeom prst="straightConnector1">
            <a:avLst/>
          </a:prstGeom>
          <a:noFill/>
          <a:ln cap="flat" cmpd="sng" w="9525">
            <a:solidFill>
              <a:schemeClr val="accent3"/>
            </a:solidFill>
            <a:prstDash val="solid"/>
            <a:round/>
            <a:headEnd len="med" w="med" type="none"/>
            <a:tailEnd len="med" w="med" type="none"/>
          </a:ln>
        </p:spPr>
      </p:cxnSp>
      <p:sp>
        <p:nvSpPr>
          <p:cNvPr id="5079" name="Google Shape;5079;p49"/>
          <p:cNvSpPr txBox="1"/>
          <p:nvPr/>
        </p:nvSpPr>
        <p:spPr>
          <a:xfrm>
            <a:off x="204175" y="1878638"/>
            <a:ext cx="81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Service</a:t>
            </a:r>
            <a:endParaRPr b="1">
              <a:solidFill>
                <a:schemeClr val="lt1"/>
              </a:solidFill>
              <a:latin typeface="Share Tech"/>
              <a:ea typeface="Share Tech"/>
              <a:cs typeface="Share Tech"/>
              <a:sym typeface="Share Tech"/>
            </a:endParaRPr>
          </a:p>
          <a:p>
            <a:pPr indent="0" lvl="0" marL="0" rtl="0" algn="l">
              <a:spcBef>
                <a:spcPts val="0"/>
              </a:spcBef>
              <a:spcAft>
                <a:spcPts val="0"/>
              </a:spcAft>
              <a:buNone/>
            </a:pPr>
            <a:r>
              <a:rPr b="1" lang="en">
                <a:solidFill>
                  <a:schemeClr val="lt1"/>
                </a:solidFill>
                <a:latin typeface="Share Tech"/>
                <a:ea typeface="Share Tech"/>
                <a:cs typeface="Share Tech"/>
                <a:sym typeface="Share Tech"/>
              </a:rPr>
              <a:t>Category </a:t>
            </a:r>
            <a:endParaRPr b="1">
              <a:solidFill>
                <a:schemeClr val="lt1"/>
              </a:solidFill>
              <a:latin typeface="Share Tech"/>
              <a:ea typeface="Share Tech"/>
              <a:cs typeface="Share Tech"/>
              <a:sym typeface="Share Tech"/>
            </a:endParaRPr>
          </a:p>
        </p:txBody>
      </p:sp>
      <p:sp>
        <p:nvSpPr>
          <p:cNvPr id="5080" name="Google Shape;5080;p49"/>
          <p:cNvSpPr txBox="1"/>
          <p:nvPr/>
        </p:nvSpPr>
        <p:spPr>
          <a:xfrm>
            <a:off x="1079075" y="1878625"/>
            <a:ext cx="99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Peak data rate</a:t>
            </a:r>
            <a:endParaRPr b="1">
              <a:solidFill>
                <a:schemeClr val="lt1"/>
              </a:solidFill>
              <a:latin typeface="Share Tech"/>
              <a:ea typeface="Share Tech"/>
              <a:cs typeface="Share Tech"/>
              <a:sym typeface="Share Tech"/>
            </a:endParaRPr>
          </a:p>
        </p:txBody>
      </p:sp>
      <p:sp>
        <p:nvSpPr>
          <p:cNvPr id="5081" name="Google Shape;5081;p49"/>
          <p:cNvSpPr txBox="1"/>
          <p:nvPr/>
        </p:nvSpPr>
        <p:spPr>
          <a:xfrm>
            <a:off x="1975550" y="1878638"/>
            <a:ext cx="165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User experienced data rate</a:t>
            </a:r>
            <a:endParaRPr b="1">
              <a:solidFill>
                <a:schemeClr val="lt1"/>
              </a:solidFill>
              <a:latin typeface="Share Tech"/>
              <a:ea typeface="Share Tech"/>
              <a:cs typeface="Share Tech"/>
              <a:sym typeface="Share Tech"/>
            </a:endParaRPr>
          </a:p>
        </p:txBody>
      </p:sp>
      <p:sp>
        <p:nvSpPr>
          <p:cNvPr id="5082" name="Google Shape;5082;p49"/>
          <p:cNvSpPr txBox="1"/>
          <p:nvPr/>
        </p:nvSpPr>
        <p:spPr>
          <a:xfrm>
            <a:off x="3409025" y="1878625"/>
            <a:ext cx="99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Spectrum efficiency</a:t>
            </a:r>
            <a:endParaRPr b="1">
              <a:solidFill>
                <a:schemeClr val="lt1"/>
              </a:solidFill>
              <a:latin typeface="Share Tech"/>
              <a:ea typeface="Share Tech"/>
              <a:cs typeface="Share Tech"/>
              <a:sym typeface="Share Tech"/>
            </a:endParaRPr>
          </a:p>
        </p:txBody>
      </p:sp>
      <p:sp>
        <p:nvSpPr>
          <p:cNvPr id="5083" name="Google Shape;5083;p49"/>
          <p:cNvSpPr txBox="1"/>
          <p:nvPr/>
        </p:nvSpPr>
        <p:spPr>
          <a:xfrm>
            <a:off x="4325925" y="1986350"/>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Mobility</a:t>
            </a:r>
            <a:endParaRPr b="1">
              <a:solidFill>
                <a:schemeClr val="lt1"/>
              </a:solidFill>
              <a:latin typeface="Share Tech"/>
              <a:ea typeface="Share Tech"/>
              <a:cs typeface="Share Tech"/>
              <a:sym typeface="Share Tech"/>
            </a:endParaRPr>
          </a:p>
        </p:txBody>
      </p:sp>
      <p:sp>
        <p:nvSpPr>
          <p:cNvPr id="5084" name="Google Shape;5084;p49"/>
          <p:cNvSpPr txBox="1"/>
          <p:nvPr/>
        </p:nvSpPr>
        <p:spPr>
          <a:xfrm>
            <a:off x="5087050" y="1986338"/>
            <a:ext cx="9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Latency</a:t>
            </a:r>
            <a:endParaRPr b="1">
              <a:solidFill>
                <a:schemeClr val="lt1"/>
              </a:solidFill>
              <a:latin typeface="Share Tech"/>
              <a:ea typeface="Share Tech"/>
              <a:cs typeface="Share Tech"/>
              <a:sym typeface="Share Tech"/>
            </a:endParaRPr>
          </a:p>
        </p:txBody>
      </p:sp>
      <p:sp>
        <p:nvSpPr>
          <p:cNvPr id="5085" name="Google Shape;5085;p49"/>
          <p:cNvSpPr txBox="1"/>
          <p:nvPr/>
        </p:nvSpPr>
        <p:spPr>
          <a:xfrm>
            <a:off x="5832400" y="1878625"/>
            <a:ext cx="99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Connection density</a:t>
            </a:r>
            <a:endParaRPr b="1">
              <a:solidFill>
                <a:schemeClr val="lt1"/>
              </a:solidFill>
              <a:latin typeface="Share Tech"/>
              <a:ea typeface="Share Tech"/>
              <a:cs typeface="Share Tech"/>
              <a:sym typeface="Share Tech"/>
            </a:endParaRPr>
          </a:p>
        </p:txBody>
      </p:sp>
      <p:sp>
        <p:nvSpPr>
          <p:cNvPr id="5086" name="Google Shape;5086;p49"/>
          <p:cNvSpPr txBox="1"/>
          <p:nvPr/>
        </p:nvSpPr>
        <p:spPr>
          <a:xfrm>
            <a:off x="6765075" y="1878650"/>
            <a:ext cx="14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Network energy efficiency</a:t>
            </a:r>
            <a:endParaRPr b="1">
              <a:solidFill>
                <a:schemeClr val="lt1"/>
              </a:solidFill>
              <a:latin typeface="Share Tech"/>
              <a:ea typeface="Share Tech"/>
              <a:cs typeface="Share Tech"/>
              <a:sym typeface="Share Tech"/>
            </a:endParaRPr>
          </a:p>
        </p:txBody>
      </p:sp>
      <p:sp>
        <p:nvSpPr>
          <p:cNvPr id="5087" name="Google Shape;5087;p49"/>
          <p:cNvSpPr txBox="1"/>
          <p:nvPr/>
        </p:nvSpPr>
        <p:spPr>
          <a:xfrm>
            <a:off x="8071200" y="1878625"/>
            <a:ext cx="12951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Share Tech"/>
                <a:ea typeface="Share Tech"/>
                <a:cs typeface="Share Tech"/>
                <a:sym typeface="Share Tech"/>
              </a:rPr>
              <a:t>Area traffic capacity</a:t>
            </a:r>
            <a:endParaRPr b="1">
              <a:solidFill>
                <a:schemeClr val="lt1"/>
              </a:solidFill>
              <a:latin typeface="Share Tech"/>
              <a:ea typeface="Share Tech"/>
              <a:cs typeface="Share Tech"/>
              <a:sym typeface="Share Tech"/>
            </a:endParaRPr>
          </a:p>
        </p:txBody>
      </p:sp>
      <p:sp>
        <p:nvSpPr>
          <p:cNvPr id="5088" name="Google Shape;5088;p49"/>
          <p:cNvSpPr txBox="1"/>
          <p:nvPr/>
        </p:nvSpPr>
        <p:spPr>
          <a:xfrm>
            <a:off x="287975" y="2576263"/>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eMBB</a:t>
            </a:r>
            <a:endParaRPr>
              <a:solidFill>
                <a:schemeClr val="lt1"/>
              </a:solidFill>
              <a:latin typeface="Share Tech"/>
              <a:ea typeface="Share Tech"/>
              <a:cs typeface="Share Tech"/>
              <a:sym typeface="Share Tech"/>
            </a:endParaRPr>
          </a:p>
        </p:txBody>
      </p:sp>
      <p:sp>
        <p:nvSpPr>
          <p:cNvPr id="5089" name="Google Shape;5089;p49"/>
          <p:cNvSpPr txBox="1"/>
          <p:nvPr/>
        </p:nvSpPr>
        <p:spPr>
          <a:xfrm>
            <a:off x="287975" y="2898275"/>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mMTC</a:t>
            </a:r>
            <a:endParaRPr>
              <a:solidFill>
                <a:schemeClr val="lt1"/>
              </a:solidFill>
              <a:latin typeface="Share Tech"/>
              <a:ea typeface="Share Tech"/>
              <a:cs typeface="Share Tech"/>
              <a:sym typeface="Share Tech"/>
            </a:endParaRPr>
          </a:p>
        </p:txBody>
      </p:sp>
      <p:sp>
        <p:nvSpPr>
          <p:cNvPr id="5090" name="Google Shape;5090;p49"/>
          <p:cNvSpPr txBox="1"/>
          <p:nvPr/>
        </p:nvSpPr>
        <p:spPr>
          <a:xfrm>
            <a:off x="287975" y="3215613"/>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URLLC</a:t>
            </a:r>
            <a:endParaRPr>
              <a:solidFill>
                <a:schemeClr val="lt1"/>
              </a:solidFill>
              <a:latin typeface="Share Tech"/>
              <a:ea typeface="Share Tech"/>
              <a:cs typeface="Share Tech"/>
              <a:sym typeface="Share Tech"/>
            </a:endParaRPr>
          </a:p>
        </p:txBody>
      </p:sp>
      <p:sp>
        <p:nvSpPr>
          <p:cNvPr id="5091" name="Google Shape;5091;p49"/>
          <p:cNvSpPr txBox="1"/>
          <p:nvPr/>
        </p:nvSpPr>
        <p:spPr>
          <a:xfrm>
            <a:off x="1079075" y="2578625"/>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092" name="Google Shape;5092;p49"/>
          <p:cNvSpPr txBox="1"/>
          <p:nvPr/>
        </p:nvSpPr>
        <p:spPr>
          <a:xfrm>
            <a:off x="1091575" y="2898275"/>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3" name="Google Shape;5093;p49"/>
          <p:cNvSpPr txBox="1"/>
          <p:nvPr/>
        </p:nvSpPr>
        <p:spPr>
          <a:xfrm>
            <a:off x="1091575" y="3201075"/>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4" name="Google Shape;5094;p49"/>
          <p:cNvSpPr txBox="1"/>
          <p:nvPr/>
        </p:nvSpPr>
        <p:spPr>
          <a:xfrm>
            <a:off x="2250300" y="3201075"/>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5" name="Google Shape;5095;p49"/>
          <p:cNvSpPr txBox="1"/>
          <p:nvPr/>
        </p:nvSpPr>
        <p:spPr>
          <a:xfrm>
            <a:off x="2250300" y="2898300"/>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6" name="Google Shape;5096;p49"/>
          <p:cNvSpPr txBox="1"/>
          <p:nvPr/>
        </p:nvSpPr>
        <p:spPr>
          <a:xfrm>
            <a:off x="5167325" y="2898275"/>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7" name="Google Shape;5097;p49"/>
          <p:cNvSpPr txBox="1"/>
          <p:nvPr/>
        </p:nvSpPr>
        <p:spPr>
          <a:xfrm>
            <a:off x="3643325" y="32010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8" name="Google Shape;5098;p49"/>
          <p:cNvSpPr txBox="1"/>
          <p:nvPr/>
        </p:nvSpPr>
        <p:spPr>
          <a:xfrm>
            <a:off x="6066700" y="3201075"/>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099" name="Google Shape;5099;p49"/>
          <p:cNvSpPr txBox="1"/>
          <p:nvPr/>
        </p:nvSpPr>
        <p:spPr>
          <a:xfrm>
            <a:off x="6996275" y="32010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100" name="Google Shape;5100;p49"/>
          <p:cNvSpPr txBox="1"/>
          <p:nvPr/>
        </p:nvSpPr>
        <p:spPr>
          <a:xfrm>
            <a:off x="8186950" y="32010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101" name="Google Shape;5101;p49"/>
          <p:cNvSpPr txBox="1"/>
          <p:nvPr/>
        </p:nvSpPr>
        <p:spPr>
          <a:xfrm>
            <a:off x="2250300" y="25762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2" name="Google Shape;5102;p49"/>
          <p:cNvSpPr txBox="1"/>
          <p:nvPr/>
        </p:nvSpPr>
        <p:spPr>
          <a:xfrm>
            <a:off x="3643325" y="2576250"/>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3" name="Google Shape;5103;p49"/>
          <p:cNvSpPr txBox="1"/>
          <p:nvPr/>
        </p:nvSpPr>
        <p:spPr>
          <a:xfrm>
            <a:off x="3643325" y="2898275"/>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104" name="Google Shape;5104;p49"/>
          <p:cNvSpPr txBox="1"/>
          <p:nvPr/>
        </p:nvSpPr>
        <p:spPr>
          <a:xfrm>
            <a:off x="4467525" y="259371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5" name="Google Shape;5105;p49"/>
          <p:cNvSpPr txBox="1"/>
          <p:nvPr/>
        </p:nvSpPr>
        <p:spPr>
          <a:xfrm>
            <a:off x="4481525" y="3201088"/>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6" name="Google Shape;5106;p49"/>
          <p:cNvSpPr txBox="1"/>
          <p:nvPr/>
        </p:nvSpPr>
        <p:spPr>
          <a:xfrm>
            <a:off x="4481525" y="2898288"/>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107" name="Google Shape;5107;p49"/>
          <p:cNvSpPr txBox="1"/>
          <p:nvPr/>
        </p:nvSpPr>
        <p:spPr>
          <a:xfrm>
            <a:off x="5137125" y="3215625"/>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8" name="Google Shape;5108;p49"/>
          <p:cNvSpPr txBox="1"/>
          <p:nvPr/>
        </p:nvSpPr>
        <p:spPr>
          <a:xfrm>
            <a:off x="6066700" y="2898288"/>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09" name="Google Shape;5109;p49"/>
          <p:cNvSpPr txBox="1"/>
          <p:nvPr/>
        </p:nvSpPr>
        <p:spPr>
          <a:xfrm>
            <a:off x="6966075" y="25762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10" name="Google Shape;5110;p49"/>
          <p:cNvSpPr txBox="1"/>
          <p:nvPr/>
        </p:nvSpPr>
        <p:spPr>
          <a:xfrm>
            <a:off x="8186950" y="2576263"/>
            <a:ext cx="5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High</a:t>
            </a:r>
            <a:endParaRPr>
              <a:solidFill>
                <a:schemeClr val="lt1"/>
              </a:solidFill>
              <a:latin typeface="Share Tech"/>
              <a:ea typeface="Share Tech"/>
              <a:cs typeface="Share Tech"/>
              <a:sym typeface="Share Tech"/>
            </a:endParaRPr>
          </a:p>
        </p:txBody>
      </p:sp>
      <p:sp>
        <p:nvSpPr>
          <p:cNvPr id="5111" name="Google Shape;5111;p49"/>
          <p:cNvSpPr txBox="1"/>
          <p:nvPr/>
        </p:nvSpPr>
        <p:spPr>
          <a:xfrm>
            <a:off x="5125513" y="2576263"/>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Medium</a:t>
            </a:r>
            <a:endParaRPr>
              <a:solidFill>
                <a:schemeClr val="lt1"/>
              </a:solidFill>
              <a:latin typeface="Share Tech"/>
              <a:ea typeface="Share Tech"/>
              <a:cs typeface="Share Tech"/>
              <a:sym typeface="Share Tech"/>
            </a:endParaRPr>
          </a:p>
        </p:txBody>
      </p:sp>
      <p:sp>
        <p:nvSpPr>
          <p:cNvPr id="5112" name="Google Shape;5112;p49"/>
          <p:cNvSpPr txBox="1"/>
          <p:nvPr/>
        </p:nvSpPr>
        <p:spPr>
          <a:xfrm>
            <a:off x="5925088" y="2576250"/>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Medium</a:t>
            </a:r>
            <a:endParaRPr>
              <a:solidFill>
                <a:schemeClr val="lt1"/>
              </a:solidFill>
              <a:latin typeface="Share Tech"/>
              <a:ea typeface="Share Tech"/>
              <a:cs typeface="Share Tech"/>
              <a:sym typeface="Share Tech"/>
            </a:endParaRPr>
          </a:p>
        </p:txBody>
      </p:sp>
      <p:sp>
        <p:nvSpPr>
          <p:cNvPr id="5113" name="Google Shape;5113;p49"/>
          <p:cNvSpPr txBox="1"/>
          <p:nvPr/>
        </p:nvSpPr>
        <p:spPr>
          <a:xfrm>
            <a:off x="6824463" y="2898275"/>
            <a:ext cx="8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Medium</a:t>
            </a:r>
            <a:endParaRPr>
              <a:solidFill>
                <a:schemeClr val="lt1"/>
              </a:solidFill>
              <a:latin typeface="Share Tech"/>
              <a:ea typeface="Share Tech"/>
              <a:cs typeface="Share Tech"/>
              <a:sym typeface="Share Tech"/>
            </a:endParaRPr>
          </a:p>
        </p:txBody>
      </p:sp>
      <p:sp>
        <p:nvSpPr>
          <p:cNvPr id="5114" name="Google Shape;5114;p49"/>
          <p:cNvSpPr txBox="1"/>
          <p:nvPr/>
        </p:nvSpPr>
        <p:spPr>
          <a:xfrm>
            <a:off x="8186947" y="2898288"/>
            <a:ext cx="6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Low</a:t>
            </a:r>
            <a:endParaRPr>
              <a:solidFill>
                <a:schemeClr val="lt1"/>
              </a:solidFill>
              <a:latin typeface="Share Tech"/>
              <a:ea typeface="Share Tech"/>
              <a:cs typeface="Share Tech"/>
              <a:sym typeface="Share Tech"/>
            </a:endParaRPr>
          </a:p>
        </p:txBody>
      </p:sp>
      <p:sp>
        <p:nvSpPr>
          <p:cNvPr id="5115" name="Google Shape;5115;p49"/>
          <p:cNvSpPr txBox="1"/>
          <p:nvPr/>
        </p:nvSpPr>
        <p:spPr>
          <a:xfrm>
            <a:off x="216900" y="394250"/>
            <a:ext cx="871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3"/>
                </a:solidFill>
                <a:latin typeface="Share Tech"/>
                <a:ea typeface="Share Tech"/>
                <a:cs typeface="Share Tech"/>
                <a:sym typeface="Share Tech"/>
              </a:rPr>
              <a:t>Technical requirements for 5G services in International Telecommunication Union-Radiocommunication</a:t>
            </a:r>
            <a:endParaRPr b="1" sz="2400">
              <a:solidFill>
                <a:schemeClr val="accent3"/>
              </a:solidFill>
              <a:latin typeface="Share Tech"/>
              <a:ea typeface="Share Tech"/>
              <a:cs typeface="Share Tech"/>
              <a:sym typeface="Share Tech"/>
            </a:endParaRPr>
          </a:p>
        </p:txBody>
      </p:sp>
      <p:sp>
        <p:nvSpPr>
          <p:cNvPr id="5116" name="Google Shape;511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0" name="Shape 5120"/>
        <p:cNvGrpSpPr/>
        <p:nvPr/>
      </p:nvGrpSpPr>
      <p:grpSpPr>
        <a:xfrm>
          <a:off x="0" y="0"/>
          <a:ext cx="0" cy="0"/>
          <a:chOff x="0" y="0"/>
          <a:chExt cx="0" cy="0"/>
        </a:xfrm>
      </p:grpSpPr>
      <p:sp>
        <p:nvSpPr>
          <p:cNvPr id="5121" name="Google Shape;5121;p50"/>
          <p:cNvSpPr txBox="1"/>
          <p:nvPr>
            <p:ph idx="13" type="subTitle"/>
          </p:nvPr>
        </p:nvSpPr>
        <p:spPr>
          <a:xfrm>
            <a:off x="6220932" y="2183638"/>
            <a:ext cx="206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Internet of things</a:t>
            </a:r>
            <a:endParaRPr/>
          </a:p>
        </p:txBody>
      </p:sp>
      <p:sp>
        <p:nvSpPr>
          <p:cNvPr id="5122" name="Google Shape;5122;p50"/>
          <p:cNvSpPr txBox="1"/>
          <p:nvPr>
            <p:ph idx="15" type="subTitle"/>
          </p:nvPr>
        </p:nvSpPr>
        <p:spPr>
          <a:xfrm>
            <a:off x="5829350" y="4055175"/>
            <a:ext cx="2945100" cy="7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disaster monitoring, private security/public safety, emergency services</a:t>
            </a:r>
            <a:endParaRPr/>
          </a:p>
        </p:txBody>
      </p:sp>
      <p:sp>
        <p:nvSpPr>
          <p:cNvPr id="5123" name="Google Shape;5123;p50"/>
          <p:cNvSpPr txBox="1"/>
          <p:nvPr>
            <p:ph idx="9" type="title"/>
          </p:nvPr>
        </p:nvSpPr>
        <p:spPr>
          <a:xfrm>
            <a:off x="5738625" y="1896650"/>
            <a:ext cx="33282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Omnipresent 5G services</a:t>
            </a:r>
            <a:endParaRPr/>
          </a:p>
        </p:txBody>
      </p:sp>
      <p:sp>
        <p:nvSpPr>
          <p:cNvPr id="5124" name="Google Shape;5124;p50"/>
          <p:cNvSpPr txBox="1"/>
          <p:nvPr>
            <p:ph idx="14" type="title"/>
          </p:nvPr>
        </p:nvSpPr>
        <p:spPr>
          <a:xfrm>
            <a:off x="5704275" y="3740675"/>
            <a:ext cx="31491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Public 5G services</a:t>
            </a:r>
            <a:endParaRPr/>
          </a:p>
        </p:txBody>
      </p:sp>
      <p:sp>
        <p:nvSpPr>
          <p:cNvPr id="5125" name="Google Shape;5125;p50"/>
          <p:cNvSpPr txBox="1"/>
          <p:nvPr>
            <p:ph type="title"/>
          </p:nvPr>
        </p:nvSpPr>
        <p:spPr>
          <a:xfrm>
            <a:off x="719900" y="37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SUGGESTED CATEGORIZATION</a:t>
            </a:r>
            <a:endParaRPr sz="2500"/>
          </a:p>
        </p:txBody>
      </p:sp>
      <p:sp>
        <p:nvSpPr>
          <p:cNvPr id="5126" name="Google Shape;5126;p50"/>
          <p:cNvSpPr txBox="1"/>
          <p:nvPr>
            <p:ph idx="2" type="title"/>
          </p:nvPr>
        </p:nvSpPr>
        <p:spPr>
          <a:xfrm>
            <a:off x="568975" y="1903600"/>
            <a:ext cx="28362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Immersive 5G services</a:t>
            </a:r>
            <a:endParaRPr/>
          </a:p>
        </p:txBody>
      </p:sp>
      <p:sp>
        <p:nvSpPr>
          <p:cNvPr id="5127" name="Google Shape;5127;p50"/>
          <p:cNvSpPr txBox="1"/>
          <p:nvPr>
            <p:ph idx="1" type="subTitle"/>
          </p:nvPr>
        </p:nvSpPr>
        <p:spPr>
          <a:xfrm>
            <a:off x="624825" y="2189925"/>
            <a:ext cx="261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VR/AR, massive contents streaming</a:t>
            </a:r>
            <a:endParaRPr/>
          </a:p>
        </p:txBody>
      </p:sp>
      <p:sp>
        <p:nvSpPr>
          <p:cNvPr id="5128" name="Google Shape;5128;p50"/>
          <p:cNvSpPr txBox="1"/>
          <p:nvPr>
            <p:ph idx="3" type="title"/>
          </p:nvPr>
        </p:nvSpPr>
        <p:spPr>
          <a:xfrm>
            <a:off x="3336225" y="2651713"/>
            <a:ext cx="2836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Intelligent 5G services</a:t>
            </a:r>
            <a:endParaRPr/>
          </a:p>
        </p:txBody>
      </p:sp>
      <p:sp>
        <p:nvSpPr>
          <p:cNvPr id="5129" name="Google Shape;5129;p50"/>
          <p:cNvSpPr txBox="1"/>
          <p:nvPr>
            <p:ph idx="4" type="subTitle"/>
          </p:nvPr>
        </p:nvSpPr>
        <p:spPr>
          <a:xfrm>
            <a:off x="3481550" y="2988325"/>
            <a:ext cx="21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User-centric computing, crowded area services</a:t>
            </a:r>
            <a:endParaRPr/>
          </a:p>
        </p:txBody>
      </p:sp>
      <p:sp>
        <p:nvSpPr>
          <p:cNvPr id="5130" name="Google Shape;5130;p50"/>
          <p:cNvSpPr txBox="1"/>
          <p:nvPr>
            <p:ph idx="5" type="title"/>
          </p:nvPr>
        </p:nvSpPr>
        <p:spPr>
          <a:xfrm>
            <a:off x="720000" y="3863200"/>
            <a:ext cx="30321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Autonomous 5G services</a:t>
            </a:r>
            <a:endParaRPr/>
          </a:p>
        </p:txBody>
      </p:sp>
      <p:sp>
        <p:nvSpPr>
          <p:cNvPr id="5131" name="Google Shape;5131;p50"/>
          <p:cNvSpPr txBox="1"/>
          <p:nvPr>
            <p:ph idx="6" type="subTitle"/>
          </p:nvPr>
        </p:nvSpPr>
        <p:spPr>
          <a:xfrm>
            <a:off x="1178325" y="4188388"/>
            <a:ext cx="2062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transportation, drones, robots</a:t>
            </a:r>
            <a:endParaRPr/>
          </a:p>
        </p:txBody>
      </p:sp>
      <p:sp>
        <p:nvSpPr>
          <p:cNvPr id="5132" name="Google Shape;5132;p50"/>
          <p:cNvSpPr txBox="1"/>
          <p:nvPr/>
        </p:nvSpPr>
        <p:spPr>
          <a:xfrm>
            <a:off x="1765100" y="12964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133" name="Google Shape;5133;p50"/>
          <p:cNvSpPr txBox="1"/>
          <p:nvPr/>
        </p:nvSpPr>
        <p:spPr>
          <a:xfrm>
            <a:off x="1976625" y="32560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134" name="Google Shape;5134;p50"/>
          <p:cNvSpPr txBox="1"/>
          <p:nvPr/>
        </p:nvSpPr>
        <p:spPr>
          <a:xfrm>
            <a:off x="4356150" y="2051475"/>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135" name="Google Shape;5135;p50"/>
          <p:cNvSpPr txBox="1"/>
          <p:nvPr/>
        </p:nvSpPr>
        <p:spPr>
          <a:xfrm>
            <a:off x="6953725" y="12964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136" name="Google Shape;5136;p50"/>
          <p:cNvSpPr txBox="1"/>
          <p:nvPr/>
        </p:nvSpPr>
        <p:spPr>
          <a:xfrm>
            <a:off x="7161975" y="3122775"/>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5137" name="Google Shape;5137;p50"/>
          <p:cNvSpPr/>
          <p:nvPr/>
        </p:nvSpPr>
        <p:spPr>
          <a:xfrm>
            <a:off x="131463" y="3860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0"/>
          <p:cNvSpPr/>
          <p:nvPr/>
        </p:nvSpPr>
        <p:spPr>
          <a:xfrm>
            <a:off x="8332225" y="43257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0"/>
          <p:cNvSpPr/>
          <p:nvPr/>
        </p:nvSpPr>
        <p:spPr>
          <a:xfrm>
            <a:off x="8015972" y="8602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5603288" y="3017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216363" y="17743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961872" y="141729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8332213" y="2051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50"/>
          <p:cNvGrpSpPr/>
          <p:nvPr/>
        </p:nvGrpSpPr>
        <p:grpSpPr>
          <a:xfrm>
            <a:off x="7224225" y="3177383"/>
            <a:ext cx="356996" cy="356996"/>
            <a:chOff x="3369367" y="1865103"/>
            <a:chExt cx="478227" cy="478227"/>
          </a:xfrm>
        </p:grpSpPr>
        <p:sp>
          <p:nvSpPr>
            <p:cNvPr id="5145" name="Google Shape;5145;p50"/>
            <p:cNvSpPr/>
            <p:nvPr/>
          </p:nvSpPr>
          <p:spPr>
            <a:xfrm>
              <a:off x="3369367" y="1865103"/>
              <a:ext cx="478227" cy="478227"/>
            </a:xfrm>
            <a:custGeom>
              <a:rect b="b" l="l" r="r" t="t"/>
              <a:pathLst>
                <a:path extrusionOk="0" h="18699" w="18699">
                  <a:moveTo>
                    <a:pt x="2338" y="732"/>
                  </a:moveTo>
                  <a:lnTo>
                    <a:pt x="2338" y="2337"/>
                  </a:lnTo>
                  <a:lnTo>
                    <a:pt x="732" y="2337"/>
                  </a:lnTo>
                  <a:lnTo>
                    <a:pt x="732" y="732"/>
                  </a:lnTo>
                  <a:close/>
                  <a:moveTo>
                    <a:pt x="10152" y="732"/>
                  </a:moveTo>
                  <a:lnTo>
                    <a:pt x="10152" y="2337"/>
                  </a:lnTo>
                  <a:lnTo>
                    <a:pt x="8547" y="2337"/>
                  </a:lnTo>
                  <a:lnTo>
                    <a:pt x="8547" y="732"/>
                  </a:lnTo>
                  <a:close/>
                  <a:moveTo>
                    <a:pt x="17967" y="732"/>
                  </a:moveTo>
                  <a:lnTo>
                    <a:pt x="17967" y="2337"/>
                  </a:lnTo>
                  <a:lnTo>
                    <a:pt x="16361" y="2337"/>
                  </a:lnTo>
                  <a:lnTo>
                    <a:pt x="16361" y="732"/>
                  </a:lnTo>
                  <a:close/>
                  <a:moveTo>
                    <a:pt x="2338" y="8546"/>
                  </a:moveTo>
                  <a:lnTo>
                    <a:pt x="2338" y="10152"/>
                  </a:lnTo>
                  <a:lnTo>
                    <a:pt x="732" y="10152"/>
                  </a:lnTo>
                  <a:lnTo>
                    <a:pt x="732" y="8546"/>
                  </a:lnTo>
                  <a:close/>
                  <a:moveTo>
                    <a:pt x="17967" y="8546"/>
                  </a:moveTo>
                  <a:lnTo>
                    <a:pt x="17967" y="10152"/>
                  </a:lnTo>
                  <a:lnTo>
                    <a:pt x="16361" y="10152"/>
                  </a:lnTo>
                  <a:lnTo>
                    <a:pt x="16361" y="8546"/>
                  </a:lnTo>
                  <a:close/>
                  <a:moveTo>
                    <a:pt x="2338" y="16361"/>
                  </a:moveTo>
                  <a:lnTo>
                    <a:pt x="2338" y="17976"/>
                  </a:lnTo>
                  <a:lnTo>
                    <a:pt x="732" y="17976"/>
                  </a:lnTo>
                  <a:lnTo>
                    <a:pt x="732" y="16361"/>
                  </a:lnTo>
                  <a:close/>
                  <a:moveTo>
                    <a:pt x="10152" y="16361"/>
                  </a:moveTo>
                  <a:lnTo>
                    <a:pt x="10152" y="17976"/>
                  </a:lnTo>
                  <a:lnTo>
                    <a:pt x="8547" y="17976"/>
                  </a:lnTo>
                  <a:lnTo>
                    <a:pt x="8547" y="16361"/>
                  </a:lnTo>
                  <a:close/>
                  <a:moveTo>
                    <a:pt x="17967" y="16361"/>
                  </a:moveTo>
                  <a:lnTo>
                    <a:pt x="17967" y="17976"/>
                  </a:lnTo>
                  <a:lnTo>
                    <a:pt x="16361" y="17976"/>
                  </a:lnTo>
                  <a:lnTo>
                    <a:pt x="16361" y="16361"/>
                  </a:lnTo>
                  <a:close/>
                  <a:moveTo>
                    <a:pt x="366" y="0"/>
                  </a:moveTo>
                  <a:cubicBezTo>
                    <a:pt x="161" y="0"/>
                    <a:pt x="0" y="161"/>
                    <a:pt x="0" y="366"/>
                  </a:cubicBezTo>
                  <a:lnTo>
                    <a:pt x="0" y="2703"/>
                  </a:lnTo>
                  <a:cubicBezTo>
                    <a:pt x="0" y="2908"/>
                    <a:pt x="161" y="3069"/>
                    <a:pt x="366" y="3069"/>
                  </a:cubicBezTo>
                  <a:lnTo>
                    <a:pt x="1169" y="3069"/>
                  </a:lnTo>
                  <a:lnTo>
                    <a:pt x="1169" y="7815"/>
                  </a:lnTo>
                  <a:lnTo>
                    <a:pt x="366" y="7815"/>
                  </a:lnTo>
                  <a:cubicBezTo>
                    <a:pt x="161" y="7815"/>
                    <a:pt x="0" y="7984"/>
                    <a:pt x="0" y="8181"/>
                  </a:cubicBezTo>
                  <a:lnTo>
                    <a:pt x="0" y="10518"/>
                  </a:lnTo>
                  <a:cubicBezTo>
                    <a:pt x="0" y="10723"/>
                    <a:pt x="161" y="10884"/>
                    <a:pt x="366" y="10884"/>
                  </a:cubicBezTo>
                  <a:lnTo>
                    <a:pt x="1169" y="10884"/>
                  </a:lnTo>
                  <a:lnTo>
                    <a:pt x="1169" y="15630"/>
                  </a:lnTo>
                  <a:lnTo>
                    <a:pt x="366" y="15630"/>
                  </a:lnTo>
                  <a:cubicBezTo>
                    <a:pt x="161" y="15630"/>
                    <a:pt x="0" y="15799"/>
                    <a:pt x="0" y="15995"/>
                  </a:cubicBezTo>
                  <a:lnTo>
                    <a:pt x="0" y="18333"/>
                  </a:lnTo>
                  <a:cubicBezTo>
                    <a:pt x="0" y="18538"/>
                    <a:pt x="161" y="18698"/>
                    <a:pt x="366" y="18698"/>
                  </a:cubicBezTo>
                  <a:lnTo>
                    <a:pt x="2703" y="18698"/>
                  </a:lnTo>
                  <a:cubicBezTo>
                    <a:pt x="2900" y="18698"/>
                    <a:pt x="3069" y="18538"/>
                    <a:pt x="3069" y="18333"/>
                  </a:cubicBezTo>
                  <a:lnTo>
                    <a:pt x="3069" y="17530"/>
                  </a:lnTo>
                  <a:lnTo>
                    <a:pt x="7815" y="17530"/>
                  </a:lnTo>
                  <a:lnTo>
                    <a:pt x="7815" y="18333"/>
                  </a:lnTo>
                  <a:cubicBezTo>
                    <a:pt x="7815" y="18538"/>
                    <a:pt x="7976" y="18698"/>
                    <a:pt x="8181" y="18698"/>
                  </a:cubicBezTo>
                  <a:lnTo>
                    <a:pt x="10518" y="18698"/>
                  </a:lnTo>
                  <a:cubicBezTo>
                    <a:pt x="10723" y="18698"/>
                    <a:pt x="10884" y="18538"/>
                    <a:pt x="10884" y="18333"/>
                  </a:cubicBezTo>
                  <a:lnTo>
                    <a:pt x="10884" y="17530"/>
                  </a:lnTo>
                  <a:lnTo>
                    <a:pt x="15630" y="17530"/>
                  </a:lnTo>
                  <a:lnTo>
                    <a:pt x="15630" y="18333"/>
                  </a:lnTo>
                  <a:cubicBezTo>
                    <a:pt x="15630" y="18538"/>
                    <a:pt x="15791" y="18698"/>
                    <a:pt x="15996" y="18698"/>
                  </a:cubicBezTo>
                  <a:lnTo>
                    <a:pt x="18333" y="18698"/>
                  </a:lnTo>
                  <a:cubicBezTo>
                    <a:pt x="18538" y="18698"/>
                    <a:pt x="18699" y="18538"/>
                    <a:pt x="18699" y="18333"/>
                  </a:cubicBezTo>
                  <a:lnTo>
                    <a:pt x="18699" y="15995"/>
                  </a:lnTo>
                  <a:cubicBezTo>
                    <a:pt x="18699" y="15799"/>
                    <a:pt x="18538" y="15630"/>
                    <a:pt x="18333" y="15630"/>
                  </a:cubicBezTo>
                  <a:lnTo>
                    <a:pt x="17530" y="15630"/>
                  </a:lnTo>
                  <a:lnTo>
                    <a:pt x="17530" y="10884"/>
                  </a:lnTo>
                  <a:lnTo>
                    <a:pt x="18333" y="10884"/>
                  </a:lnTo>
                  <a:cubicBezTo>
                    <a:pt x="18538" y="10884"/>
                    <a:pt x="18699" y="10723"/>
                    <a:pt x="18699" y="10518"/>
                  </a:cubicBezTo>
                  <a:lnTo>
                    <a:pt x="18699" y="8181"/>
                  </a:lnTo>
                  <a:cubicBezTo>
                    <a:pt x="18699" y="7984"/>
                    <a:pt x="18538" y="7815"/>
                    <a:pt x="18333" y="7815"/>
                  </a:cubicBezTo>
                  <a:lnTo>
                    <a:pt x="17530" y="7815"/>
                  </a:lnTo>
                  <a:lnTo>
                    <a:pt x="17530" y="3069"/>
                  </a:lnTo>
                  <a:lnTo>
                    <a:pt x="18333" y="3069"/>
                  </a:lnTo>
                  <a:cubicBezTo>
                    <a:pt x="18538" y="3069"/>
                    <a:pt x="18699" y="2908"/>
                    <a:pt x="18699" y="2703"/>
                  </a:cubicBezTo>
                  <a:lnTo>
                    <a:pt x="18699" y="366"/>
                  </a:lnTo>
                  <a:cubicBezTo>
                    <a:pt x="18699" y="161"/>
                    <a:pt x="18538" y="0"/>
                    <a:pt x="18333" y="0"/>
                  </a:cubicBezTo>
                  <a:lnTo>
                    <a:pt x="15996" y="0"/>
                  </a:lnTo>
                  <a:cubicBezTo>
                    <a:pt x="15791" y="0"/>
                    <a:pt x="15630" y="161"/>
                    <a:pt x="15630" y="366"/>
                  </a:cubicBezTo>
                  <a:lnTo>
                    <a:pt x="15630" y="1169"/>
                  </a:lnTo>
                  <a:lnTo>
                    <a:pt x="10884" y="1169"/>
                  </a:lnTo>
                  <a:lnTo>
                    <a:pt x="10884" y="366"/>
                  </a:lnTo>
                  <a:cubicBezTo>
                    <a:pt x="10884" y="161"/>
                    <a:pt x="10723" y="0"/>
                    <a:pt x="10518" y="0"/>
                  </a:cubicBezTo>
                  <a:lnTo>
                    <a:pt x="8181" y="0"/>
                  </a:lnTo>
                  <a:cubicBezTo>
                    <a:pt x="7976" y="0"/>
                    <a:pt x="7815" y="161"/>
                    <a:pt x="7815" y="366"/>
                  </a:cubicBezTo>
                  <a:lnTo>
                    <a:pt x="7815" y="1169"/>
                  </a:lnTo>
                  <a:lnTo>
                    <a:pt x="5995" y="1169"/>
                  </a:lnTo>
                  <a:cubicBezTo>
                    <a:pt x="5817" y="1169"/>
                    <a:pt x="5656" y="1303"/>
                    <a:pt x="5629" y="1481"/>
                  </a:cubicBezTo>
                  <a:cubicBezTo>
                    <a:pt x="5594" y="1704"/>
                    <a:pt x="5772" y="1900"/>
                    <a:pt x="5986" y="1900"/>
                  </a:cubicBezTo>
                  <a:lnTo>
                    <a:pt x="7815" y="1900"/>
                  </a:lnTo>
                  <a:lnTo>
                    <a:pt x="7815" y="2703"/>
                  </a:lnTo>
                  <a:cubicBezTo>
                    <a:pt x="7815" y="2908"/>
                    <a:pt x="7976" y="3069"/>
                    <a:pt x="8181" y="3069"/>
                  </a:cubicBezTo>
                  <a:lnTo>
                    <a:pt x="10518" y="3069"/>
                  </a:lnTo>
                  <a:cubicBezTo>
                    <a:pt x="10723" y="3069"/>
                    <a:pt x="10884" y="2908"/>
                    <a:pt x="10884" y="2703"/>
                  </a:cubicBezTo>
                  <a:lnTo>
                    <a:pt x="10884" y="1900"/>
                  </a:lnTo>
                  <a:lnTo>
                    <a:pt x="15630" y="1900"/>
                  </a:lnTo>
                  <a:lnTo>
                    <a:pt x="15630" y="2703"/>
                  </a:lnTo>
                  <a:cubicBezTo>
                    <a:pt x="15630" y="2908"/>
                    <a:pt x="15791" y="3069"/>
                    <a:pt x="15996" y="3069"/>
                  </a:cubicBezTo>
                  <a:lnTo>
                    <a:pt x="16799" y="3069"/>
                  </a:lnTo>
                  <a:lnTo>
                    <a:pt x="16799" y="7815"/>
                  </a:lnTo>
                  <a:lnTo>
                    <a:pt x="15996" y="7815"/>
                  </a:lnTo>
                  <a:cubicBezTo>
                    <a:pt x="15791" y="7815"/>
                    <a:pt x="15630" y="7984"/>
                    <a:pt x="15630" y="8181"/>
                  </a:cubicBezTo>
                  <a:lnTo>
                    <a:pt x="15630" y="10518"/>
                  </a:lnTo>
                  <a:cubicBezTo>
                    <a:pt x="15630" y="10723"/>
                    <a:pt x="15791" y="10884"/>
                    <a:pt x="15996" y="10884"/>
                  </a:cubicBezTo>
                  <a:lnTo>
                    <a:pt x="16799" y="10884"/>
                  </a:lnTo>
                  <a:lnTo>
                    <a:pt x="16799" y="15630"/>
                  </a:lnTo>
                  <a:lnTo>
                    <a:pt x="15996" y="15630"/>
                  </a:lnTo>
                  <a:cubicBezTo>
                    <a:pt x="15791" y="15630"/>
                    <a:pt x="15630" y="15799"/>
                    <a:pt x="15630" y="15995"/>
                  </a:cubicBezTo>
                  <a:lnTo>
                    <a:pt x="15630" y="16798"/>
                  </a:lnTo>
                  <a:lnTo>
                    <a:pt x="10884" y="16798"/>
                  </a:lnTo>
                  <a:lnTo>
                    <a:pt x="10884" y="15995"/>
                  </a:lnTo>
                  <a:cubicBezTo>
                    <a:pt x="10884" y="15799"/>
                    <a:pt x="10723" y="15630"/>
                    <a:pt x="10518" y="15630"/>
                  </a:cubicBezTo>
                  <a:lnTo>
                    <a:pt x="8181" y="15630"/>
                  </a:lnTo>
                  <a:cubicBezTo>
                    <a:pt x="7976" y="15630"/>
                    <a:pt x="7815" y="15799"/>
                    <a:pt x="7815" y="15995"/>
                  </a:cubicBezTo>
                  <a:lnTo>
                    <a:pt x="7815" y="16798"/>
                  </a:lnTo>
                  <a:lnTo>
                    <a:pt x="3069" y="16798"/>
                  </a:lnTo>
                  <a:lnTo>
                    <a:pt x="3069" y="15995"/>
                  </a:lnTo>
                  <a:cubicBezTo>
                    <a:pt x="3069" y="15799"/>
                    <a:pt x="2900" y="15630"/>
                    <a:pt x="2703" y="15630"/>
                  </a:cubicBezTo>
                  <a:lnTo>
                    <a:pt x="1900" y="15630"/>
                  </a:lnTo>
                  <a:lnTo>
                    <a:pt x="1900" y="10884"/>
                  </a:lnTo>
                  <a:lnTo>
                    <a:pt x="2703" y="10884"/>
                  </a:lnTo>
                  <a:cubicBezTo>
                    <a:pt x="2900" y="10884"/>
                    <a:pt x="3069" y="10723"/>
                    <a:pt x="3069" y="10518"/>
                  </a:cubicBezTo>
                  <a:lnTo>
                    <a:pt x="3069" y="8181"/>
                  </a:lnTo>
                  <a:cubicBezTo>
                    <a:pt x="3069" y="7984"/>
                    <a:pt x="2900" y="7815"/>
                    <a:pt x="2703" y="7815"/>
                  </a:cubicBezTo>
                  <a:lnTo>
                    <a:pt x="1900" y="7815"/>
                  </a:lnTo>
                  <a:lnTo>
                    <a:pt x="1900" y="3069"/>
                  </a:lnTo>
                  <a:lnTo>
                    <a:pt x="2703" y="3069"/>
                  </a:lnTo>
                  <a:cubicBezTo>
                    <a:pt x="2900" y="3069"/>
                    <a:pt x="3069" y="2908"/>
                    <a:pt x="3069" y="2703"/>
                  </a:cubicBezTo>
                  <a:lnTo>
                    <a:pt x="3069" y="366"/>
                  </a:lnTo>
                  <a:cubicBezTo>
                    <a:pt x="3069" y="161"/>
                    <a:pt x="2900" y="0"/>
                    <a:pt x="2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0"/>
            <p:cNvSpPr/>
            <p:nvPr/>
          </p:nvSpPr>
          <p:spPr>
            <a:xfrm>
              <a:off x="3471353" y="1894742"/>
              <a:ext cx="18721" cy="18746"/>
            </a:xfrm>
            <a:custGeom>
              <a:rect b="b" l="l" r="r" t="t"/>
              <a:pathLst>
                <a:path extrusionOk="0" h="733" w="732">
                  <a:moveTo>
                    <a:pt x="366" y="1"/>
                  </a:moveTo>
                  <a:cubicBezTo>
                    <a:pt x="268" y="1"/>
                    <a:pt x="170" y="45"/>
                    <a:pt x="107" y="108"/>
                  </a:cubicBezTo>
                  <a:cubicBezTo>
                    <a:pt x="36" y="179"/>
                    <a:pt x="0" y="268"/>
                    <a:pt x="0" y="367"/>
                  </a:cubicBezTo>
                  <a:cubicBezTo>
                    <a:pt x="0" y="465"/>
                    <a:pt x="36" y="563"/>
                    <a:pt x="107" y="625"/>
                  </a:cubicBezTo>
                  <a:cubicBezTo>
                    <a:pt x="170" y="697"/>
                    <a:pt x="268" y="732"/>
                    <a:pt x="366" y="732"/>
                  </a:cubicBezTo>
                  <a:cubicBezTo>
                    <a:pt x="464" y="732"/>
                    <a:pt x="553" y="697"/>
                    <a:pt x="624" y="625"/>
                  </a:cubicBezTo>
                  <a:cubicBezTo>
                    <a:pt x="687" y="563"/>
                    <a:pt x="732" y="465"/>
                    <a:pt x="732" y="367"/>
                  </a:cubicBezTo>
                  <a:cubicBezTo>
                    <a:pt x="732" y="268"/>
                    <a:pt x="687" y="179"/>
                    <a:pt x="624" y="108"/>
                  </a:cubicBezTo>
                  <a:cubicBezTo>
                    <a:pt x="553" y="45"/>
                    <a:pt x="464"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0"/>
            <p:cNvSpPr/>
            <p:nvPr/>
          </p:nvSpPr>
          <p:spPr>
            <a:xfrm>
              <a:off x="3468591" y="1963866"/>
              <a:ext cx="280200" cy="280430"/>
            </a:xfrm>
            <a:custGeom>
              <a:rect b="b" l="l" r="r" t="t"/>
              <a:pathLst>
                <a:path extrusionOk="0" h="10965" w="10956">
                  <a:moveTo>
                    <a:pt x="2847" y="1535"/>
                  </a:moveTo>
                  <a:cubicBezTo>
                    <a:pt x="2686" y="1803"/>
                    <a:pt x="2570" y="2097"/>
                    <a:pt x="2508" y="2410"/>
                  </a:cubicBezTo>
                  <a:cubicBezTo>
                    <a:pt x="2338" y="2365"/>
                    <a:pt x="2178" y="2311"/>
                    <a:pt x="2017" y="2231"/>
                  </a:cubicBezTo>
                  <a:cubicBezTo>
                    <a:pt x="2267" y="1972"/>
                    <a:pt x="2543" y="1732"/>
                    <a:pt x="2847" y="1535"/>
                  </a:cubicBezTo>
                  <a:close/>
                  <a:moveTo>
                    <a:pt x="8110" y="1535"/>
                  </a:moveTo>
                  <a:lnTo>
                    <a:pt x="8110" y="1535"/>
                  </a:lnTo>
                  <a:cubicBezTo>
                    <a:pt x="8413" y="1732"/>
                    <a:pt x="8690" y="1972"/>
                    <a:pt x="8931" y="2231"/>
                  </a:cubicBezTo>
                  <a:cubicBezTo>
                    <a:pt x="8779" y="2311"/>
                    <a:pt x="8610" y="2365"/>
                    <a:pt x="8440" y="2410"/>
                  </a:cubicBezTo>
                  <a:cubicBezTo>
                    <a:pt x="8378" y="2097"/>
                    <a:pt x="8262" y="1803"/>
                    <a:pt x="8110" y="1535"/>
                  </a:cubicBezTo>
                  <a:close/>
                  <a:moveTo>
                    <a:pt x="5104" y="759"/>
                  </a:moveTo>
                  <a:lnTo>
                    <a:pt x="5104" y="2454"/>
                  </a:lnTo>
                  <a:lnTo>
                    <a:pt x="3239" y="2454"/>
                  </a:lnTo>
                  <a:cubicBezTo>
                    <a:pt x="3462" y="1580"/>
                    <a:pt x="4194" y="902"/>
                    <a:pt x="5104" y="759"/>
                  </a:cubicBezTo>
                  <a:close/>
                  <a:moveTo>
                    <a:pt x="5835" y="759"/>
                  </a:moveTo>
                  <a:cubicBezTo>
                    <a:pt x="6745" y="902"/>
                    <a:pt x="7477" y="1580"/>
                    <a:pt x="7700" y="2454"/>
                  </a:cubicBezTo>
                  <a:lnTo>
                    <a:pt x="5835" y="2454"/>
                  </a:lnTo>
                  <a:lnTo>
                    <a:pt x="5835" y="759"/>
                  </a:lnTo>
                  <a:close/>
                  <a:moveTo>
                    <a:pt x="1553" y="2820"/>
                  </a:moveTo>
                  <a:cubicBezTo>
                    <a:pt x="1830" y="2972"/>
                    <a:pt x="2124" y="3088"/>
                    <a:pt x="2436" y="3150"/>
                  </a:cubicBezTo>
                  <a:lnTo>
                    <a:pt x="2436" y="5122"/>
                  </a:lnTo>
                  <a:lnTo>
                    <a:pt x="741" y="5122"/>
                  </a:lnTo>
                  <a:cubicBezTo>
                    <a:pt x="804" y="4274"/>
                    <a:pt x="1089" y="3489"/>
                    <a:pt x="1553" y="2820"/>
                  </a:cubicBezTo>
                  <a:close/>
                  <a:moveTo>
                    <a:pt x="5104" y="3186"/>
                  </a:moveTo>
                  <a:lnTo>
                    <a:pt x="5104" y="5122"/>
                  </a:lnTo>
                  <a:lnTo>
                    <a:pt x="3168" y="5122"/>
                  </a:lnTo>
                  <a:lnTo>
                    <a:pt x="3168" y="3186"/>
                  </a:lnTo>
                  <a:close/>
                  <a:moveTo>
                    <a:pt x="7771" y="3186"/>
                  </a:moveTo>
                  <a:lnTo>
                    <a:pt x="7771" y="5122"/>
                  </a:lnTo>
                  <a:lnTo>
                    <a:pt x="5835" y="5122"/>
                  </a:lnTo>
                  <a:lnTo>
                    <a:pt x="5835" y="3186"/>
                  </a:lnTo>
                  <a:close/>
                  <a:moveTo>
                    <a:pt x="9386" y="2820"/>
                  </a:moveTo>
                  <a:cubicBezTo>
                    <a:pt x="9841" y="3489"/>
                    <a:pt x="10135" y="4274"/>
                    <a:pt x="10198" y="5122"/>
                  </a:cubicBezTo>
                  <a:lnTo>
                    <a:pt x="8503" y="5122"/>
                  </a:lnTo>
                  <a:lnTo>
                    <a:pt x="8503" y="3150"/>
                  </a:lnTo>
                  <a:cubicBezTo>
                    <a:pt x="8815" y="3088"/>
                    <a:pt x="9109" y="2972"/>
                    <a:pt x="9386" y="2820"/>
                  </a:cubicBezTo>
                  <a:close/>
                  <a:moveTo>
                    <a:pt x="5104" y="5853"/>
                  </a:moveTo>
                  <a:lnTo>
                    <a:pt x="5104" y="7789"/>
                  </a:lnTo>
                  <a:lnTo>
                    <a:pt x="3168" y="7789"/>
                  </a:lnTo>
                  <a:lnTo>
                    <a:pt x="3168" y="5853"/>
                  </a:lnTo>
                  <a:close/>
                  <a:moveTo>
                    <a:pt x="7771" y="5853"/>
                  </a:moveTo>
                  <a:lnTo>
                    <a:pt x="7771" y="7789"/>
                  </a:lnTo>
                  <a:lnTo>
                    <a:pt x="5835" y="7789"/>
                  </a:lnTo>
                  <a:lnTo>
                    <a:pt x="5835" y="5853"/>
                  </a:lnTo>
                  <a:close/>
                  <a:moveTo>
                    <a:pt x="2436" y="5853"/>
                  </a:moveTo>
                  <a:lnTo>
                    <a:pt x="2436" y="7834"/>
                  </a:lnTo>
                  <a:cubicBezTo>
                    <a:pt x="2124" y="7896"/>
                    <a:pt x="1830" y="8003"/>
                    <a:pt x="1553" y="8164"/>
                  </a:cubicBezTo>
                  <a:cubicBezTo>
                    <a:pt x="1089" y="7495"/>
                    <a:pt x="804" y="6709"/>
                    <a:pt x="741" y="5853"/>
                  </a:cubicBezTo>
                  <a:close/>
                  <a:moveTo>
                    <a:pt x="10198" y="5853"/>
                  </a:moveTo>
                  <a:cubicBezTo>
                    <a:pt x="10135" y="6709"/>
                    <a:pt x="9841" y="7495"/>
                    <a:pt x="9386" y="8164"/>
                  </a:cubicBezTo>
                  <a:cubicBezTo>
                    <a:pt x="9109" y="8003"/>
                    <a:pt x="8815" y="7896"/>
                    <a:pt x="8503" y="7834"/>
                  </a:cubicBezTo>
                  <a:lnTo>
                    <a:pt x="8503" y="5853"/>
                  </a:lnTo>
                  <a:close/>
                  <a:moveTo>
                    <a:pt x="2508" y="8556"/>
                  </a:moveTo>
                  <a:cubicBezTo>
                    <a:pt x="2570" y="8868"/>
                    <a:pt x="2686" y="9163"/>
                    <a:pt x="2847" y="9430"/>
                  </a:cubicBezTo>
                  <a:cubicBezTo>
                    <a:pt x="2543" y="9234"/>
                    <a:pt x="2267" y="8993"/>
                    <a:pt x="2017" y="8735"/>
                  </a:cubicBezTo>
                  <a:cubicBezTo>
                    <a:pt x="2178" y="8654"/>
                    <a:pt x="2338" y="8601"/>
                    <a:pt x="2508" y="8556"/>
                  </a:cubicBezTo>
                  <a:close/>
                  <a:moveTo>
                    <a:pt x="8440" y="8556"/>
                  </a:moveTo>
                  <a:cubicBezTo>
                    <a:pt x="8610" y="8601"/>
                    <a:pt x="8779" y="8654"/>
                    <a:pt x="8931" y="8735"/>
                  </a:cubicBezTo>
                  <a:cubicBezTo>
                    <a:pt x="8690" y="8993"/>
                    <a:pt x="8413" y="9234"/>
                    <a:pt x="8110" y="9430"/>
                  </a:cubicBezTo>
                  <a:cubicBezTo>
                    <a:pt x="8262" y="9163"/>
                    <a:pt x="8378" y="8868"/>
                    <a:pt x="8440" y="8556"/>
                  </a:cubicBezTo>
                  <a:close/>
                  <a:moveTo>
                    <a:pt x="5104" y="8485"/>
                  </a:moveTo>
                  <a:lnTo>
                    <a:pt x="5104" y="10189"/>
                  </a:lnTo>
                  <a:cubicBezTo>
                    <a:pt x="4194" y="10037"/>
                    <a:pt x="3462" y="9359"/>
                    <a:pt x="3239" y="8485"/>
                  </a:cubicBezTo>
                  <a:close/>
                  <a:moveTo>
                    <a:pt x="7700" y="8485"/>
                  </a:moveTo>
                  <a:cubicBezTo>
                    <a:pt x="7477" y="9359"/>
                    <a:pt x="6745" y="10037"/>
                    <a:pt x="5835" y="10189"/>
                  </a:cubicBezTo>
                  <a:lnTo>
                    <a:pt x="5835" y="8485"/>
                  </a:lnTo>
                  <a:close/>
                  <a:moveTo>
                    <a:pt x="5478" y="1"/>
                  </a:moveTo>
                  <a:cubicBezTo>
                    <a:pt x="2454" y="1"/>
                    <a:pt x="1" y="2463"/>
                    <a:pt x="1" y="5478"/>
                  </a:cubicBezTo>
                  <a:cubicBezTo>
                    <a:pt x="1" y="8503"/>
                    <a:pt x="2454" y="10965"/>
                    <a:pt x="5478" y="10965"/>
                  </a:cubicBezTo>
                  <a:cubicBezTo>
                    <a:pt x="8494" y="10965"/>
                    <a:pt x="10956" y="8503"/>
                    <a:pt x="10956" y="5478"/>
                  </a:cubicBezTo>
                  <a:cubicBezTo>
                    <a:pt x="10956" y="2463"/>
                    <a:pt x="8494" y="1"/>
                    <a:pt x="54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0"/>
          <p:cNvGrpSpPr/>
          <p:nvPr/>
        </p:nvGrpSpPr>
        <p:grpSpPr>
          <a:xfrm>
            <a:off x="4393398" y="2148268"/>
            <a:ext cx="357014" cy="272607"/>
            <a:chOff x="6586119" y="2449802"/>
            <a:chExt cx="480503" cy="441041"/>
          </a:xfrm>
        </p:grpSpPr>
        <p:sp>
          <p:nvSpPr>
            <p:cNvPr id="5149" name="Google Shape;5149;p50"/>
            <p:cNvSpPr/>
            <p:nvPr/>
          </p:nvSpPr>
          <p:spPr>
            <a:xfrm>
              <a:off x="6806712" y="2638479"/>
              <a:ext cx="207643" cy="63503"/>
            </a:xfrm>
            <a:custGeom>
              <a:rect b="b" l="l" r="r" t="t"/>
              <a:pathLst>
                <a:path extrusionOk="0" h="2483" w="8119">
                  <a:moveTo>
                    <a:pt x="6852" y="732"/>
                  </a:moveTo>
                  <a:cubicBezTo>
                    <a:pt x="7138" y="732"/>
                    <a:pt x="7369" y="964"/>
                    <a:pt x="7369" y="1240"/>
                  </a:cubicBezTo>
                  <a:cubicBezTo>
                    <a:pt x="7369" y="1526"/>
                    <a:pt x="7138" y="1749"/>
                    <a:pt x="6852" y="1749"/>
                  </a:cubicBezTo>
                  <a:cubicBezTo>
                    <a:pt x="6575" y="1749"/>
                    <a:pt x="6344" y="1526"/>
                    <a:pt x="6344" y="1240"/>
                  </a:cubicBezTo>
                  <a:cubicBezTo>
                    <a:pt x="6344" y="964"/>
                    <a:pt x="6575" y="732"/>
                    <a:pt x="6852" y="732"/>
                  </a:cubicBezTo>
                  <a:close/>
                  <a:moveTo>
                    <a:pt x="6852" y="0"/>
                  </a:moveTo>
                  <a:cubicBezTo>
                    <a:pt x="6299" y="0"/>
                    <a:pt x="5826" y="375"/>
                    <a:pt x="5666" y="875"/>
                  </a:cubicBezTo>
                  <a:lnTo>
                    <a:pt x="402" y="875"/>
                  </a:lnTo>
                  <a:cubicBezTo>
                    <a:pt x="224" y="875"/>
                    <a:pt x="63" y="1008"/>
                    <a:pt x="36" y="1187"/>
                  </a:cubicBezTo>
                  <a:cubicBezTo>
                    <a:pt x="1" y="1419"/>
                    <a:pt x="179" y="1606"/>
                    <a:pt x="393" y="1606"/>
                  </a:cubicBezTo>
                  <a:lnTo>
                    <a:pt x="5666" y="1606"/>
                  </a:lnTo>
                  <a:cubicBezTo>
                    <a:pt x="5828" y="2118"/>
                    <a:pt x="6299" y="2483"/>
                    <a:pt x="6855" y="2483"/>
                  </a:cubicBezTo>
                  <a:cubicBezTo>
                    <a:pt x="6881" y="2483"/>
                    <a:pt x="6906" y="2482"/>
                    <a:pt x="6932" y="2480"/>
                  </a:cubicBezTo>
                  <a:cubicBezTo>
                    <a:pt x="7566" y="2445"/>
                    <a:pt x="8074" y="1918"/>
                    <a:pt x="8101" y="1285"/>
                  </a:cubicBezTo>
                  <a:cubicBezTo>
                    <a:pt x="8119" y="580"/>
                    <a:pt x="7557" y="0"/>
                    <a:pt x="6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0"/>
            <p:cNvSpPr/>
            <p:nvPr/>
          </p:nvSpPr>
          <p:spPr>
            <a:xfrm>
              <a:off x="6586119" y="2449802"/>
              <a:ext cx="480503" cy="441041"/>
            </a:xfrm>
            <a:custGeom>
              <a:rect b="b" l="l" r="r" t="t"/>
              <a:pathLst>
                <a:path extrusionOk="0" h="17245" w="18788">
                  <a:moveTo>
                    <a:pt x="17307" y="946"/>
                  </a:moveTo>
                  <a:cubicBezTo>
                    <a:pt x="17673" y="946"/>
                    <a:pt x="17967" y="1241"/>
                    <a:pt x="17967" y="1606"/>
                  </a:cubicBezTo>
                  <a:cubicBezTo>
                    <a:pt x="17967" y="1972"/>
                    <a:pt x="17673" y="2267"/>
                    <a:pt x="17307" y="2267"/>
                  </a:cubicBezTo>
                  <a:cubicBezTo>
                    <a:pt x="16941" y="2267"/>
                    <a:pt x="16647" y="1972"/>
                    <a:pt x="16647" y="1606"/>
                  </a:cubicBezTo>
                  <a:cubicBezTo>
                    <a:pt x="16647" y="1241"/>
                    <a:pt x="16941" y="946"/>
                    <a:pt x="17307" y="946"/>
                  </a:cubicBezTo>
                  <a:close/>
                  <a:moveTo>
                    <a:pt x="6227" y="3721"/>
                  </a:moveTo>
                  <a:cubicBezTo>
                    <a:pt x="6557" y="3721"/>
                    <a:pt x="6825" y="3988"/>
                    <a:pt x="6825" y="4318"/>
                  </a:cubicBezTo>
                  <a:cubicBezTo>
                    <a:pt x="6825" y="4657"/>
                    <a:pt x="6557" y="4925"/>
                    <a:pt x="6227" y="4925"/>
                  </a:cubicBezTo>
                  <a:cubicBezTo>
                    <a:pt x="5888" y="4925"/>
                    <a:pt x="5620" y="4657"/>
                    <a:pt x="5620" y="4318"/>
                  </a:cubicBezTo>
                  <a:cubicBezTo>
                    <a:pt x="5620" y="3988"/>
                    <a:pt x="5888" y="3721"/>
                    <a:pt x="6227" y="3721"/>
                  </a:cubicBezTo>
                  <a:close/>
                  <a:moveTo>
                    <a:pt x="9706" y="5184"/>
                  </a:moveTo>
                  <a:cubicBezTo>
                    <a:pt x="10072" y="5184"/>
                    <a:pt x="10366" y="5478"/>
                    <a:pt x="10366" y="5844"/>
                  </a:cubicBezTo>
                  <a:cubicBezTo>
                    <a:pt x="10366" y="6210"/>
                    <a:pt x="10072" y="6504"/>
                    <a:pt x="9706" y="6504"/>
                  </a:cubicBezTo>
                  <a:cubicBezTo>
                    <a:pt x="9349" y="6504"/>
                    <a:pt x="9055" y="6210"/>
                    <a:pt x="9055" y="5844"/>
                  </a:cubicBezTo>
                  <a:cubicBezTo>
                    <a:pt x="9055" y="5478"/>
                    <a:pt x="9349" y="5184"/>
                    <a:pt x="9706" y="5184"/>
                  </a:cubicBezTo>
                  <a:close/>
                  <a:moveTo>
                    <a:pt x="4220" y="9207"/>
                  </a:moveTo>
                  <a:cubicBezTo>
                    <a:pt x="4594" y="9207"/>
                    <a:pt x="4907" y="9519"/>
                    <a:pt x="4907" y="9894"/>
                  </a:cubicBezTo>
                  <a:cubicBezTo>
                    <a:pt x="4907" y="10269"/>
                    <a:pt x="4594" y="10581"/>
                    <a:pt x="4220" y="10581"/>
                  </a:cubicBezTo>
                  <a:cubicBezTo>
                    <a:pt x="3836" y="10581"/>
                    <a:pt x="3533" y="10269"/>
                    <a:pt x="3533" y="9894"/>
                  </a:cubicBezTo>
                  <a:cubicBezTo>
                    <a:pt x="3533" y="9519"/>
                    <a:pt x="3836" y="9207"/>
                    <a:pt x="4220" y="9207"/>
                  </a:cubicBezTo>
                  <a:close/>
                  <a:moveTo>
                    <a:pt x="9706" y="10741"/>
                  </a:moveTo>
                  <a:cubicBezTo>
                    <a:pt x="10072" y="10741"/>
                    <a:pt x="10366" y="11036"/>
                    <a:pt x="10366" y="11393"/>
                  </a:cubicBezTo>
                  <a:cubicBezTo>
                    <a:pt x="10366" y="11758"/>
                    <a:pt x="10072" y="12053"/>
                    <a:pt x="9706" y="12053"/>
                  </a:cubicBezTo>
                  <a:cubicBezTo>
                    <a:pt x="9349" y="12053"/>
                    <a:pt x="9055" y="11758"/>
                    <a:pt x="9055" y="11393"/>
                  </a:cubicBezTo>
                  <a:cubicBezTo>
                    <a:pt x="9055" y="11036"/>
                    <a:pt x="9349" y="10741"/>
                    <a:pt x="9706" y="10741"/>
                  </a:cubicBezTo>
                  <a:close/>
                  <a:moveTo>
                    <a:pt x="17307" y="14979"/>
                  </a:moveTo>
                  <a:cubicBezTo>
                    <a:pt x="17673" y="14979"/>
                    <a:pt x="17967" y="15273"/>
                    <a:pt x="17967" y="15630"/>
                  </a:cubicBezTo>
                  <a:cubicBezTo>
                    <a:pt x="17967" y="15996"/>
                    <a:pt x="17673" y="16290"/>
                    <a:pt x="17307" y="16290"/>
                  </a:cubicBezTo>
                  <a:cubicBezTo>
                    <a:pt x="16941" y="16290"/>
                    <a:pt x="16647" y="15996"/>
                    <a:pt x="16647" y="15630"/>
                  </a:cubicBezTo>
                  <a:cubicBezTo>
                    <a:pt x="16647" y="15273"/>
                    <a:pt x="16941" y="14979"/>
                    <a:pt x="17307" y="14979"/>
                  </a:cubicBezTo>
                  <a:close/>
                  <a:moveTo>
                    <a:pt x="7173" y="1"/>
                  </a:moveTo>
                  <a:cubicBezTo>
                    <a:pt x="5924" y="1"/>
                    <a:pt x="4880" y="884"/>
                    <a:pt x="4630" y="2052"/>
                  </a:cubicBezTo>
                  <a:cubicBezTo>
                    <a:pt x="4434" y="1990"/>
                    <a:pt x="4220" y="1963"/>
                    <a:pt x="4015" y="1963"/>
                  </a:cubicBezTo>
                  <a:cubicBezTo>
                    <a:pt x="2882" y="1963"/>
                    <a:pt x="1963" y="2882"/>
                    <a:pt x="1963" y="4015"/>
                  </a:cubicBezTo>
                  <a:cubicBezTo>
                    <a:pt x="1963" y="4229"/>
                    <a:pt x="1998" y="4452"/>
                    <a:pt x="2061" y="4657"/>
                  </a:cubicBezTo>
                  <a:cubicBezTo>
                    <a:pt x="928" y="4675"/>
                    <a:pt x="0" y="5612"/>
                    <a:pt x="0" y="6763"/>
                  </a:cubicBezTo>
                  <a:lnTo>
                    <a:pt x="0" y="9341"/>
                  </a:lnTo>
                  <a:cubicBezTo>
                    <a:pt x="0" y="10367"/>
                    <a:pt x="740" y="11214"/>
                    <a:pt x="1713" y="11411"/>
                  </a:cubicBezTo>
                  <a:cubicBezTo>
                    <a:pt x="1517" y="11794"/>
                    <a:pt x="1418" y="12231"/>
                    <a:pt x="1418" y="12668"/>
                  </a:cubicBezTo>
                  <a:cubicBezTo>
                    <a:pt x="1418" y="14265"/>
                    <a:pt x="2721" y="15568"/>
                    <a:pt x="4318" y="15568"/>
                  </a:cubicBezTo>
                  <a:cubicBezTo>
                    <a:pt x="4443" y="15568"/>
                    <a:pt x="4568" y="15559"/>
                    <a:pt x="4693" y="15541"/>
                  </a:cubicBezTo>
                  <a:lnTo>
                    <a:pt x="4701" y="15568"/>
                  </a:lnTo>
                  <a:cubicBezTo>
                    <a:pt x="5156" y="16585"/>
                    <a:pt x="6164" y="17245"/>
                    <a:pt x="7280" y="17245"/>
                  </a:cubicBezTo>
                  <a:cubicBezTo>
                    <a:pt x="8805" y="17245"/>
                    <a:pt x="10045" y="16041"/>
                    <a:pt x="10099" y="14542"/>
                  </a:cubicBezTo>
                  <a:lnTo>
                    <a:pt x="12846" y="14542"/>
                  </a:lnTo>
                  <a:lnTo>
                    <a:pt x="14193" y="15889"/>
                  </a:lnTo>
                  <a:cubicBezTo>
                    <a:pt x="14265" y="15960"/>
                    <a:pt x="14363" y="15996"/>
                    <a:pt x="14452" y="15996"/>
                  </a:cubicBezTo>
                  <a:lnTo>
                    <a:pt x="15960" y="16005"/>
                  </a:lnTo>
                  <a:cubicBezTo>
                    <a:pt x="16121" y="16593"/>
                    <a:pt x="16660" y="17028"/>
                    <a:pt x="17296" y="17028"/>
                  </a:cubicBezTo>
                  <a:cubicBezTo>
                    <a:pt x="17364" y="17028"/>
                    <a:pt x="17433" y="17023"/>
                    <a:pt x="17503" y="17013"/>
                  </a:cubicBezTo>
                  <a:cubicBezTo>
                    <a:pt x="18128" y="16933"/>
                    <a:pt x="18618" y="16424"/>
                    <a:pt x="18690" y="15800"/>
                  </a:cubicBezTo>
                  <a:cubicBezTo>
                    <a:pt x="18788" y="14961"/>
                    <a:pt x="18128" y="14247"/>
                    <a:pt x="17307" y="14247"/>
                  </a:cubicBezTo>
                  <a:cubicBezTo>
                    <a:pt x="16665" y="14247"/>
                    <a:pt x="16129" y="14676"/>
                    <a:pt x="15969" y="15273"/>
                  </a:cubicBezTo>
                  <a:lnTo>
                    <a:pt x="14577" y="15264"/>
                  </a:lnTo>
                  <a:lnTo>
                    <a:pt x="13230" y="13917"/>
                  </a:lnTo>
                  <a:cubicBezTo>
                    <a:pt x="13159" y="13846"/>
                    <a:pt x="13069" y="13810"/>
                    <a:pt x="12971" y="13810"/>
                  </a:cubicBezTo>
                  <a:lnTo>
                    <a:pt x="10081" y="13810"/>
                  </a:lnTo>
                  <a:lnTo>
                    <a:pt x="10081" y="12740"/>
                  </a:lnTo>
                  <a:cubicBezTo>
                    <a:pt x="10714" y="12561"/>
                    <a:pt x="11169" y="11964"/>
                    <a:pt x="11098" y="11268"/>
                  </a:cubicBezTo>
                  <a:cubicBezTo>
                    <a:pt x="11035" y="10599"/>
                    <a:pt x="10491" y="10063"/>
                    <a:pt x="9822" y="10010"/>
                  </a:cubicBezTo>
                  <a:cubicBezTo>
                    <a:pt x="9790" y="10008"/>
                    <a:pt x="9759" y="10007"/>
                    <a:pt x="9728" y="10007"/>
                  </a:cubicBezTo>
                  <a:cubicBezTo>
                    <a:pt x="8958" y="10007"/>
                    <a:pt x="8332" y="10630"/>
                    <a:pt x="8332" y="11402"/>
                  </a:cubicBezTo>
                  <a:cubicBezTo>
                    <a:pt x="8332" y="12035"/>
                    <a:pt x="8769" y="12579"/>
                    <a:pt x="9358" y="12740"/>
                  </a:cubicBezTo>
                  <a:lnTo>
                    <a:pt x="9358" y="14426"/>
                  </a:lnTo>
                  <a:cubicBezTo>
                    <a:pt x="9358" y="15577"/>
                    <a:pt x="8422" y="16513"/>
                    <a:pt x="7271" y="16513"/>
                  </a:cubicBezTo>
                  <a:cubicBezTo>
                    <a:pt x="6477" y="16513"/>
                    <a:pt x="5745" y="16058"/>
                    <a:pt x="5397" y="15345"/>
                  </a:cubicBezTo>
                  <a:cubicBezTo>
                    <a:pt x="5915" y="15131"/>
                    <a:pt x="6370" y="14774"/>
                    <a:pt x="6700" y="14301"/>
                  </a:cubicBezTo>
                  <a:cubicBezTo>
                    <a:pt x="6807" y="14131"/>
                    <a:pt x="6771" y="13908"/>
                    <a:pt x="6602" y="13792"/>
                  </a:cubicBezTo>
                  <a:cubicBezTo>
                    <a:pt x="6538" y="13749"/>
                    <a:pt x="6466" y="13728"/>
                    <a:pt x="6396" y="13728"/>
                  </a:cubicBezTo>
                  <a:cubicBezTo>
                    <a:pt x="6279" y="13728"/>
                    <a:pt x="6165" y="13785"/>
                    <a:pt x="6093" y="13891"/>
                  </a:cubicBezTo>
                  <a:cubicBezTo>
                    <a:pt x="5692" y="14479"/>
                    <a:pt x="5023" y="14827"/>
                    <a:pt x="4309" y="14827"/>
                  </a:cubicBezTo>
                  <a:cubicBezTo>
                    <a:pt x="3113" y="14827"/>
                    <a:pt x="2150" y="13864"/>
                    <a:pt x="2150" y="12668"/>
                  </a:cubicBezTo>
                  <a:cubicBezTo>
                    <a:pt x="2150" y="12205"/>
                    <a:pt x="2293" y="11776"/>
                    <a:pt x="2560" y="11402"/>
                  </a:cubicBezTo>
                  <a:cubicBezTo>
                    <a:pt x="2855" y="11339"/>
                    <a:pt x="3131" y="11214"/>
                    <a:pt x="3372" y="11027"/>
                  </a:cubicBezTo>
                  <a:cubicBezTo>
                    <a:pt x="3613" y="11206"/>
                    <a:pt x="3902" y="11310"/>
                    <a:pt x="4215" y="11310"/>
                  </a:cubicBezTo>
                  <a:cubicBezTo>
                    <a:pt x="4261" y="11310"/>
                    <a:pt x="4307" y="11308"/>
                    <a:pt x="4354" y="11303"/>
                  </a:cubicBezTo>
                  <a:cubicBezTo>
                    <a:pt x="5032" y="11241"/>
                    <a:pt x="5576" y="10697"/>
                    <a:pt x="5638" y="10028"/>
                  </a:cubicBezTo>
                  <a:cubicBezTo>
                    <a:pt x="5714" y="9189"/>
                    <a:pt x="5058" y="8478"/>
                    <a:pt x="4235" y="8478"/>
                  </a:cubicBezTo>
                  <a:cubicBezTo>
                    <a:pt x="4192" y="8478"/>
                    <a:pt x="4148" y="8480"/>
                    <a:pt x="4104" y="8484"/>
                  </a:cubicBezTo>
                  <a:cubicBezTo>
                    <a:pt x="3435" y="8538"/>
                    <a:pt x="2890" y="9073"/>
                    <a:pt x="2819" y="9742"/>
                  </a:cubicBezTo>
                  <a:cubicBezTo>
                    <a:pt x="2792" y="9992"/>
                    <a:pt x="2837" y="10242"/>
                    <a:pt x="2926" y="10456"/>
                  </a:cubicBezTo>
                  <a:cubicBezTo>
                    <a:pt x="2694" y="10625"/>
                    <a:pt x="2409" y="10724"/>
                    <a:pt x="2105" y="10724"/>
                  </a:cubicBezTo>
                  <a:cubicBezTo>
                    <a:pt x="1347" y="10724"/>
                    <a:pt x="732" y="10099"/>
                    <a:pt x="732" y="9341"/>
                  </a:cubicBezTo>
                  <a:lnTo>
                    <a:pt x="732" y="6272"/>
                  </a:lnTo>
                  <a:cubicBezTo>
                    <a:pt x="732" y="6183"/>
                    <a:pt x="767" y="6094"/>
                    <a:pt x="821" y="6031"/>
                  </a:cubicBezTo>
                  <a:cubicBezTo>
                    <a:pt x="1212" y="5580"/>
                    <a:pt x="1675" y="5381"/>
                    <a:pt x="2107" y="5381"/>
                  </a:cubicBezTo>
                  <a:cubicBezTo>
                    <a:pt x="2571" y="5381"/>
                    <a:pt x="2997" y="5611"/>
                    <a:pt x="3256" y="6004"/>
                  </a:cubicBezTo>
                  <a:cubicBezTo>
                    <a:pt x="3274" y="6031"/>
                    <a:pt x="3301" y="6049"/>
                    <a:pt x="3337" y="6049"/>
                  </a:cubicBezTo>
                  <a:cubicBezTo>
                    <a:pt x="3367" y="6053"/>
                    <a:pt x="3397" y="6055"/>
                    <a:pt x="3425" y="6055"/>
                  </a:cubicBezTo>
                  <a:cubicBezTo>
                    <a:pt x="3804" y="6055"/>
                    <a:pt x="3939" y="5684"/>
                    <a:pt x="3765" y="5460"/>
                  </a:cubicBezTo>
                  <a:cubicBezTo>
                    <a:pt x="3551" y="5193"/>
                    <a:pt x="3292" y="4979"/>
                    <a:pt x="2989" y="4845"/>
                  </a:cubicBezTo>
                  <a:cubicBezTo>
                    <a:pt x="2792" y="4613"/>
                    <a:pt x="2694" y="4318"/>
                    <a:pt x="2694" y="4006"/>
                  </a:cubicBezTo>
                  <a:cubicBezTo>
                    <a:pt x="2694" y="3284"/>
                    <a:pt x="3283" y="2686"/>
                    <a:pt x="4015" y="2686"/>
                  </a:cubicBezTo>
                  <a:cubicBezTo>
                    <a:pt x="4211" y="2686"/>
                    <a:pt x="4398" y="2730"/>
                    <a:pt x="4577" y="2820"/>
                  </a:cubicBezTo>
                  <a:cubicBezTo>
                    <a:pt x="4603" y="3194"/>
                    <a:pt x="4737" y="3551"/>
                    <a:pt x="4978" y="3854"/>
                  </a:cubicBezTo>
                  <a:cubicBezTo>
                    <a:pt x="4826" y="4265"/>
                    <a:pt x="4862" y="4764"/>
                    <a:pt x="5228" y="5264"/>
                  </a:cubicBezTo>
                  <a:cubicBezTo>
                    <a:pt x="5246" y="5291"/>
                    <a:pt x="5272" y="5318"/>
                    <a:pt x="5299" y="5335"/>
                  </a:cubicBezTo>
                  <a:cubicBezTo>
                    <a:pt x="5611" y="5560"/>
                    <a:pt x="5930" y="5657"/>
                    <a:pt x="6227" y="5657"/>
                  </a:cubicBezTo>
                  <a:cubicBezTo>
                    <a:pt x="7263" y="5657"/>
                    <a:pt x="8026" y="4472"/>
                    <a:pt x="7235" y="3391"/>
                  </a:cubicBezTo>
                  <a:cubicBezTo>
                    <a:pt x="7217" y="3355"/>
                    <a:pt x="7190" y="3337"/>
                    <a:pt x="7164" y="3310"/>
                  </a:cubicBezTo>
                  <a:cubicBezTo>
                    <a:pt x="6848" y="3085"/>
                    <a:pt x="6525" y="2987"/>
                    <a:pt x="6225" y="2987"/>
                  </a:cubicBezTo>
                  <a:cubicBezTo>
                    <a:pt x="5933" y="2987"/>
                    <a:pt x="5662" y="3080"/>
                    <a:pt x="5442" y="3239"/>
                  </a:cubicBezTo>
                  <a:cubicBezTo>
                    <a:pt x="5353" y="3069"/>
                    <a:pt x="5299" y="2882"/>
                    <a:pt x="5299" y="2686"/>
                  </a:cubicBezTo>
                  <a:lnTo>
                    <a:pt x="5299" y="2632"/>
                  </a:lnTo>
                  <a:cubicBezTo>
                    <a:pt x="5299" y="2614"/>
                    <a:pt x="5299" y="2597"/>
                    <a:pt x="5299" y="2588"/>
                  </a:cubicBezTo>
                  <a:cubicBezTo>
                    <a:pt x="5308" y="1562"/>
                    <a:pt x="6147" y="732"/>
                    <a:pt x="7173" y="732"/>
                  </a:cubicBezTo>
                  <a:lnTo>
                    <a:pt x="7485" y="732"/>
                  </a:lnTo>
                  <a:cubicBezTo>
                    <a:pt x="8520" y="732"/>
                    <a:pt x="9358" y="1571"/>
                    <a:pt x="9358" y="2606"/>
                  </a:cubicBezTo>
                  <a:lnTo>
                    <a:pt x="9358" y="4506"/>
                  </a:lnTo>
                  <a:cubicBezTo>
                    <a:pt x="8707" y="4684"/>
                    <a:pt x="8243" y="5318"/>
                    <a:pt x="8341" y="6049"/>
                  </a:cubicBezTo>
                  <a:cubicBezTo>
                    <a:pt x="8430" y="6665"/>
                    <a:pt x="8939" y="7164"/>
                    <a:pt x="9563" y="7236"/>
                  </a:cubicBezTo>
                  <a:cubicBezTo>
                    <a:pt x="9615" y="7241"/>
                    <a:pt x="9665" y="7244"/>
                    <a:pt x="9716" y="7244"/>
                  </a:cubicBezTo>
                  <a:cubicBezTo>
                    <a:pt x="10478" y="7244"/>
                    <a:pt x="11107" y="6623"/>
                    <a:pt x="11107" y="5853"/>
                  </a:cubicBezTo>
                  <a:cubicBezTo>
                    <a:pt x="11107" y="5210"/>
                    <a:pt x="10670" y="4666"/>
                    <a:pt x="10081" y="4506"/>
                  </a:cubicBezTo>
                  <a:lnTo>
                    <a:pt x="10081" y="3435"/>
                  </a:lnTo>
                  <a:lnTo>
                    <a:pt x="12971" y="3435"/>
                  </a:lnTo>
                  <a:cubicBezTo>
                    <a:pt x="13069" y="3435"/>
                    <a:pt x="13159" y="3399"/>
                    <a:pt x="13230" y="3328"/>
                  </a:cubicBezTo>
                  <a:lnTo>
                    <a:pt x="14577" y="1972"/>
                  </a:lnTo>
                  <a:lnTo>
                    <a:pt x="15978" y="1972"/>
                  </a:lnTo>
                  <a:cubicBezTo>
                    <a:pt x="16137" y="2558"/>
                    <a:pt x="16673" y="2995"/>
                    <a:pt x="17313" y="2995"/>
                  </a:cubicBezTo>
                  <a:cubicBezTo>
                    <a:pt x="17355" y="2995"/>
                    <a:pt x="17398" y="2993"/>
                    <a:pt x="17441" y="2989"/>
                  </a:cubicBezTo>
                  <a:cubicBezTo>
                    <a:pt x="18110" y="2927"/>
                    <a:pt x="18645" y="2374"/>
                    <a:pt x="18690" y="1705"/>
                  </a:cubicBezTo>
                  <a:cubicBezTo>
                    <a:pt x="18743" y="902"/>
                    <a:pt x="18101" y="224"/>
                    <a:pt x="17307" y="224"/>
                  </a:cubicBezTo>
                  <a:cubicBezTo>
                    <a:pt x="16673" y="224"/>
                    <a:pt x="16129" y="661"/>
                    <a:pt x="15969" y="1241"/>
                  </a:cubicBezTo>
                  <a:lnTo>
                    <a:pt x="14416" y="1250"/>
                  </a:lnTo>
                  <a:cubicBezTo>
                    <a:pt x="14318" y="1250"/>
                    <a:pt x="14229" y="1285"/>
                    <a:pt x="14158" y="1357"/>
                  </a:cubicBezTo>
                  <a:lnTo>
                    <a:pt x="12811" y="2704"/>
                  </a:lnTo>
                  <a:lnTo>
                    <a:pt x="10081" y="2704"/>
                  </a:lnTo>
                  <a:lnTo>
                    <a:pt x="10081" y="2606"/>
                  </a:lnTo>
                  <a:cubicBezTo>
                    <a:pt x="10081" y="1169"/>
                    <a:pt x="8921" y="1"/>
                    <a:pt x="7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6765412" y="2660830"/>
              <a:ext cx="18746" cy="18746"/>
            </a:xfrm>
            <a:custGeom>
              <a:rect b="b" l="l" r="r" t="t"/>
              <a:pathLst>
                <a:path extrusionOk="0" h="733" w="733">
                  <a:moveTo>
                    <a:pt x="367" y="1"/>
                  </a:moveTo>
                  <a:cubicBezTo>
                    <a:pt x="269" y="1"/>
                    <a:pt x="179" y="45"/>
                    <a:pt x="108" y="108"/>
                  </a:cubicBezTo>
                  <a:cubicBezTo>
                    <a:pt x="37" y="179"/>
                    <a:pt x="1" y="268"/>
                    <a:pt x="1" y="366"/>
                  </a:cubicBezTo>
                  <a:cubicBezTo>
                    <a:pt x="1" y="464"/>
                    <a:pt x="37" y="554"/>
                    <a:pt x="108" y="625"/>
                  </a:cubicBezTo>
                  <a:cubicBezTo>
                    <a:pt x="179" y="696"/>
                    <a:pt x="269" y="732"/>
                    <a:pt x="367" y="732"/>
                  </a:cubicBezTo>
                  <a:cubicBezTo>
                    <a:pt x="465" y="732"/>
                    <a:pt x="554" y="696"/>
                    <a:pt x="625" y="625"/>
                  </a:cubicBezTo>
                  <a:cubicBezTo>
                    <a:pt x="697" y="554"/>
                    <a:pt x="733" y="464"/>
                    <a:pt x="733" y="366"/>
                  </a:cubicBezTo>
                  <a:cubicBezTo>
                    <a:pt x="733" y="268"/>
                    <a:pt x="697" y="179"/>
                    <a:pt x="625" y="108"/>
                  </a:cubicBezTo>
                  <a:cubicBezTo>
                    <a:pt x="554" y="45"/>
                    <a:pt x="465" y="1"/>
                    <a:pt x="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2039638" y="3340131"/>
            <a:ext cx="340168" cy="309628"/>
            <a:chOff x="1487200" y="4421025"/>
            <a:chExt cx="483125" cy="439750"/>
          </a:xfrm>
        </p:grpSpPr>
        <p:sp>
          <p:nvSpPr>
            <p:cNvPr id="5153" name="Google Shape;5153;p50"/>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50"/>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50"/>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50"/>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50"/>
          <p:cNvGrpSpPr/>
          <p:nvPr/>
        </p:nvGrpSpPr>
        <p:grpSpPr>
          <a:xfrm>
            <a:off x="7008314" y="1325885"/>
            <a:ext cx="357015" cy="356988"/>
            <a:chOff x="2726002" y="2431313"/>
            <a:chExt cx="478252" cy="478215"/>
          </a:xfrm>
        </p:grpSpPr>
        <p:sp>
          <p:nvSpPr>
            <p:cNvPr id="5158" name="Google Shape;5158;p50"/>
            <p:cNvSpPr/>
            <p:nvPr/>
          </p:nvSpPr>
          <p:spPr>
            <a:xfrm>
              <a:off x="2726002" y="2431313"/>
              <a:ext cx="478252" cy="473010"/>
            </a:xfrm>
            <a:custGeom>
              <a:rect b="b" l="l" r="r" t="t"/>
              <a:pathLst>
                <a:path extrusionOk="0" h="18495" w="18700">
                  <a:moveTo>
                    <a:pt x="9350" y="724"/>
                  </a:moveTo>
                  <a:cubicBezTo>
                    <a:pt x="9636" y="724"/>
                    <a:pt x="9868" y="956"/>
                    <a:pt x="9868" y="1241"/>
                  </a:cubicBezTo>
                  <a:cubicBezTo>
                    <a:pt x="9868" y="1518"/>
                    <a:pt x="9636" y="1750"/>
                    <a:pt x="9350" y="1750"/>
                  </a:cubicBezTo>
                  <a:cubicBezTo>
                    <a:pt x="9074" y="1750"/>
                    <a:pt x="8842" y="1518"/>
                    <a:pt x="8842" y="1241"/>
                  </a:cubicBezTo>
                  <a:cubicBezTo>
                    <a:pt x="8842" y="956"/>
                    <a:pt x="9074" y="724"/>
                    <a:pt x="9350" y="724"/>
                  </a:cubicBezTo>
                  <a:close/>
                  <a:moveTo>
                    <a:pt x="1393" y="724"/>
                  </a:moveTo>
                  <a:cubicBezTo>
                    <a:pt x="1562" y="724"/>
                    <a:pt x="1732" y="795"/>
                    <a:pt x="1857" y="920"/>
                  </a:cubicBezTo>
                  <a:cubicBezTo>
                    <a:pt x="1981" y="1045"/>
                    <a:pt x="2044" y="1205"/>
                    <a:pt x="2044" y="1384"/>
                  </a:cubicBezTo>
                  <a:cubicBezTo>
                    <a:pt x="2044" y="1562"/>
                    <a:pt x="1981" y="1723"/>
                    <a:pt x="1857" y="1848"/>
                  </a:cubicBezTo>
                  <a:cubicBezTo>
                    <a:pt x="1732" y="1973"/>
                    <a:pt x="1562" y="2044"/>
                    <a:pt x="1393" y="2044"/>
                  </a:cubicBezTo>
                  <a:cubicBezTo>
                    <a:pt x="1214" y="2044"/>
                    <a:pt x="1045" y="1973"/>
                    <a:pt x="929" y="1848"/>
                  </a:cubicBezTo>
                  <a:cubicBezTo>
                    <a:pt x="804" y="1723"/>
                    <a:pt x="732" y="1562"/>
                    <a:pt x="732" y="1384"/>
                  </a:cubicBezTo>
                  <a:cubicBezTo>
                    <a:pt x="732" y="1205"/>
                    <a:pt x="804" y="1045"/>
                    <a:pt x="929" y="920"/>
                  </a:cubicBezTo>
                  <a:cubicBezTo>
                    <a:pt x="1045" y="795"/>
                    <a:pt x="1214" y="724"/>
                    <a:pt x="1393" y="724"/>
                  </a:cubicBezTo>
                  <a:close/>
                  <a:moveTo>
                    <a:pt x="17317" y="724"/>
                  </a:moveTo>
                  <a:cubicBezTo>
                    <a:pt x="17495" y="724"/>
                    <a:pt x="17656" y="795"/>
                    <a:pt x="17781" y="920"/>
                  </a:cubicBezTo>
                  <a:cubicBezTo>
                    <a:pt x="17905" y="1045"/>
                    <a:pt x="17977" y="1205"/>
                    <a:pt x="17977" y="1384"/>
                  </a:cubicBezTo>
                  <a:cubicBezTo>
                    <a:pt x="17977" y="1562"/>
                    <a:pt x="17905" y="1723"/>
                    <a:pt x="17781" y="1848"/>
                  </a:cubicBezTo>
                  <a:cubicBezTo>
                    <a:pt x="17656" y="1973"/>
                    <a:pt x="17495" y="2044"/>
                    <a:pt x="17317" y="2044"/>
                  </a:cubicBezTo>
                  <a:cubicBezTo>
                    <a:pt x="17138" y="2044"/>
                    <a:pt x="16978" y="1973"/>
                    <a:pt x="16853" y="1848"/>
                  </a:cubicBezTo>
                  <a:cubicBezTo>
                    <a:pt x="16728" y="1723"/>
                    <a:pt x="16657" y="1562"/>
                    <a:pt x="16657" y="1384"/>
                  </a:cubicBezTo>
                  <a:cubicBezTo>
                    <a:pt x="16657" y="1205"/>
                    <a:pt x="16728" y="1045"/>
                    <a:pt x="16853" y="920"/>
                  </a:cubicBezTo>
                  <a:cubicBezTo>
                    <a:pt x="16978" y="795"/>
                    <a:pt x="17138" y="724"/>
                    <a:pt x="17317" y="724"/>
                  </a:cubicBezTo>
                  <a:close/>
                  <a:moveTo>
                    <a:pt x="7557" y="5800"/>
                  </a:moveTo>
                  <a:lnTo>
                    <a:pt x="7798" y="5933"/>
                  </a:lnTo>
                  <a:cubicBezTo>
                    <a:pt x="7905" y="5996"/>
                    <a:pt x="7950" y="6130"/>
                    <a:pt x="7887" y="6246"/>
                  </a:cubicBezTo>
                  <a:lnTo>
                    <a:pt x="7414" y="7173"/>
                  </a:lnTo>
                  <a:cubicBezTo>
                    <a:pt x="7373" y="7248"/>
                    <a:pt x="7286" y="7299"/>
                    <a:pt x="7202" y="7299"/>
                  </a:cubicBezTo>
                  <a:cubicBezTo>
                    <a:pt x="7195" y="7299"/>
                    <a:pt x="7189" y="7299"/>
                    <a:pt x="7182" y="7298"/>
                  </a:cubicBezTo>
                  <a:lnTo>
                    <a:pt x="6299" y="7218"/>
                  </a:lnTo>
                  <a:cubicBezTo>
                    <a:pt x="6268" y="7215"/>
                    <a:pt x="6238" y="7214"/>
                    <a:pt x="6207" y="7214"/>
                  </a:cubicBezTo>
                  <a:cubicBezTo>
                    <a:pt x="5953" y="7214"/>
                    <a:pt x="5707" y="7312"/>
                    <a:pt x="5532" y="7495"/>
                  </a:cubicBezTo>
                  <a:lnTo>
                    <a:pt x="5487" y="7530"/>
                  </a:lnTo>
                  <a:cubicBezTo>
                    <a:pt x="5300" y="7718"/>
                    <a:pt x="5202" y="7985"/>
                    <a:pt x="5211" y="8253"/>
                  </a:cubicBezTo>
                  <a:cubicBezTo>
                    <a:pt x="5211" y="8333"/>
                    <a:pt x="5175" y="8405"/>
                    <a:pt x="5113" y="8449"/>
                  </a:cubicBezTo>
                  <a:cubicBezTo>
                    <a:pt x="5068" y="8485"/>
                    <a:pt x="5023" y="8494"/>
                    <a:pt x="4970" y="8494"/>
                  </a:cubicBezTo>
                  <a:lnTo>
                    <a:pt x="4399" y="8494"/>
                  </a:lnTo>
                  <a:cubicBezTo>
                    <a:pt x="4265" y="8494"/>
                    <a:pt x="4131" y="8521"/>
                    <a:pt x="4015" y="8574"/>
                  </a:cubicBezTo>
                  <a:cubicBezTo>
                    <a:pt x="4800" y="7254"/>
                    <a:pt x="6058" y="6255"/>
                    <a:pt x="7557" y="5800"/>
                  </a:cubicBezTo>
                  <a:close/>
                  <a:moveTo>
                    <a:pt x="4809" y="11857"/>
                  </a:moveTo>
                  <a:cubicBezTo>
                    <a:pt x="4836" y="11857"/>
                    <a:pt x="4863" y="11866"/>
                    <a:pt x="4881" y="11884"/>
                  </a:cubicBezTo>
                  <a:lnTo>
                    <a:pt x="5764" y="12669"/>
                  </a:lnTo>
                  <a:cubicBezTo>
                    <a:pt x="5764" y="12669"/>
                    <a:pt x="5773" y="12669"/>
                    <a:pt x="5773" y="12678"/>
                  </a:cubicBezTo>
                  <a:lnTo>
                    <a:pt x="6183" y="13079"/>
                  </a:lnTo>
                  <a:cubicBezTo>
                    <a:pt x="6210" y="13115"/>
                    <a:pt x="6210" y="13151"/>
                    <a:pt x="6210" y="13168"/>
                  </a:cubicBezTo>
                  <a:cubicBezTo>
                    <a:pt x="6210" y="13186"/>
                    <a:pt x="6201" y="13222"/>
                    <a:pt x="6165" y="13249"/>
                  </a:cubicBezTo>
                  <a:lnTo>
                    <a:pt x="6094" y="13302"/>
                  </a:lnTo>
                  <a:cubicBezTo>
                    <a:pt x="5969" y="13400"/>
                    <a:pt x="5880" y="13525"/>
                    <a:pt x="5817" y="13677"/>
                  </a:cubicBezTo>
                  <a:lnTo>
                    <a:pt x="5550" y="14399"/>
                  </a:lnTo>
                  <a:cubicBezTo>
                    <a:pt x="5532" y="14444"/>
                    <a:pt x="5487" y="14471"/>
                    <a:pt x="5443" y="14471"/>
                  </a:cubicBezTo>
                  <a:cubicBezTo>
                    <a:pt x="5148" y="14471"/>
                    <a:pt x="4872" y="14614"/>
                    <a:pt x="4729" y="14872"/>
                  </a:cubicBezTo>
                  <a:lnTo>
                    <a:pt x="4390" y="15497"/>
                  </a:lnTo>
                  <a:cubicBezTo>
                    <a:pt x="3623" y="14471"/>
                    <a:pt x="3168" y="13204"/>
                    <a:pt x="3141" y="11857"/>
                  </a:cubicBezTo>
                  <a:close/>
                  <a:moveTo>
                    <a:pt x="11072" y="8057"/>
                  </a:moveTo>
                  <a:lnTo>
                    <a:pt x="11572" y="8253"/>
                  </a:lnTo>
                  <a:cubicBezTo>
                    <a:pt x="11652" y="8289"/>
                    <a:pt x="11741" y="8306"/>
                    <a:pt x="11830" y="8315"/>
                  </a:cubicBezTo>
                  <a:lnTo>
                    <a:pt x="14515" y="8315"/>
                  </a:lnTo>
                  <a:cubicBezTo>
                    <a:pt x="15140" y="9234"/>
                    <a:pt x="15515" y="10349"/>
                    <a:pt x="15559" y="11545"/>
                  </a:cubicBezTo>
                  <a:cubicBezTo>
                    <a:pt x="15336" y="11554"/>
                    <a:pt x="15122" y="11643"/>
                    <a:pt x="14962" y="11803"/>
                  </a:cubicBezTo>
                  <a:cubicBezTo>
                    <a:pt x="14917" y="11857"/>
                    <a:pt x="14863" y="11857"/>
                    <a:pt x="14837" y="11857"/>
                  </a:cubicBezTo>
                  <a:cubicBezTo>
                    <a:pt x="14810" y="11857"/>
                    <a:pt x="14756" y="11848"/>
                    <a:pt x="14712" y="11795"/>
                  </a:cubicBezTo>
                  <a:lnTo>
                    <a:pt x="14614" y="11687"/>
                  </a:lnTo>
                  <a:cubicBezTo>
                    <a:pt x="14435" y="11477"/>
                    <a:pt x="14184" y="11369"/>
                    <a:pt x="13930" y="11369"/>
                  </a:cubicBezTo>
                  <a:cubicBezTo>
                    <a:pt x="13754" y="11369"/>
                    <a:pt x="13575" y="11421"/>
                    <a:pt x="13418" y="11527"/>
                  </a:cubicBezTo>
                  <a:lnTo>
                    <a:pt x="13177" y="11687"/>
                  </a:lnTo>
                  <a:cubicBezTo>
                    <a:pt x="12928" y="11857"/>
                    <a:pt x="12785" y="12134"/>
                    <a:pt x="12785" y="12437"/>
                  </a:cubicBezTo>
                  <a:lnTo>
                    <a:pt x="12785" y="14257"/>
                  </a:lnTo>
                  <a:lnTo>
                    <a:pt x="11125" y="15996"/>
                  </a:lnTo>
                  <a:cubicBezTo>
                    <a:pt x="10653" y="15978"/>
                    <a:pt x="10269" y="15104"/>
                    <a:pt x="10269" y="15104"/>
                  </a:cubicBezTo>
                  <a:lnTo>
                    <a:pt x="10269" y="14185"/>
                  </a:lnTo>
                  <a:cubicBezTo>
                    <a:pt x="10269" y="14141"/>
                    <a:pt x="10260" y="14096"/>
                    <a:pt x="10251" y="14043"/>
                  </a:cubicBezTo>
                  <a:lnTo>
                    <a:pt x="10091" y="13320"/>
                  </a:lnTo>
                  <a:cubicBezTo>
                    <a:pt x="10019" y="13017"/>
                    <a:pt x="9761" y="12803"/>
                    <a:pt x="9457" y="12803"/>
                  </a:cubicBezTo>
                  <a:lnTo>
                    <a:pt x="9020" y="12803"/>
                  </a:lnTo>
                  <a:lnTo>
                    <a:pt x="8164" y="11937"/>
                  </a:lnTo>
                  <a:cubicBezTo>
                    <a:pt x="8057" y="11830"/>
                    <a:pt x="8030" y="11670"/>
                    <a:pt x="8101" y="11536"/>
                  </a:cubicBezTo>
                  <a:lnTo>
                    <a:pt x="8405" y="10929"/>
                  </a:lnTo>
                  <a:cubicBezTo>
                    <a:pt x="8420" y="10890"/>
                    <a:pt x="8463" y="10865"/>
                    <a:pt x="8503" y="10865"/>
                  </a:cubicBezTo>
                  <a:cubicBezTo>
                    <a:pt x="8509" y="10865"/>
                    <a:pt x="8515" y="10866"/>
                    <a:pt x="8521" y="10867"/>
                  </a:cubicBezTo>
                  <a:cubicBezTo>
                    <a:pt x="8546" y="10870"/>
                    <a:pt x="8571" y="10871"/>
                    <a:pt x="8595" y="10871"/>
                  </a:cubicBezTo>
                  <a:cubicBezTo>
                    <a:pt x="8954" y="10871"/>
                    <a:pt x="9243" y="10575"/>
                    <a:pt x="9243" y="10216"/>
                  </a:cubicBezTo>
                  <a:lnTo>
                    <a:pt x="9243" y="9707"/>
                  </a:lnTo>
                  <a:lnTo>
                    <a:pt x="9778" y="9439"/>
                  </a:lnTo>
                  <a:cubicBezTo>
                    <a:pt x="9805" y="9430"/>
                    <a:pt x="9832" y="9413"/>
                    <a:pt x="9850" y="9395"/>
                  </a:cubicBezTo>
                  <a:cubicBezTo>
                    <a:pt x="10117" y="9163"/>
                    <a:pt x="10153" y="8815"/>
                    <a:pt x="10001" y="8547"/>
                  </a:cubicBezTo>
                  <a:lnTo>
                    <a:pt x="10394" y="8057"/>
                  </a:lnTo>
                  <a:close/>
                  <a:moveTo>
                    <a:pt x="9354" y="1"/>
                  </a:moveTo>
                  <a:cubicBezTo>
                    <a:pt x="8672" y="1"/>
                    <a:pt x="8110" y="556"/>
                    <a:pt x="8110" y="1241"/>
                  </a:cubicBezTo>
                  <a:cubicBezTo>
                    <a:pt x="8110" y="1794"/>
                    <a:pt x="8485" y="2267"/>
                    <a:pt x="8984" y="2428"/>
                  </a:cubicBezTo>
                  <a:lnTo>
                    <a:pt x="8984" y="4827"/>
                  </a:lnTo>
                  <a:cubicBezTo>
                    <a:pt x="8494" y="4854"/>
                    <a:pt x="8012" y="4934"/>
                    <a:pt x="7548" y="5059"/>
                  </a:cubicBezTo>
                  <a:cubicBezTo>
                    <a:pt x="7512" y="5059"/>
                    <a:pt x="7477" y="5068"/>
                    <a:pt x="7450" y="5086"/>
                  </a:cubicBezTo>
                  <a:cubicBezTo>
                    <a:pt x="5782" y="5559"/>
                    <a:pt x="4372" y="6647"/>
                    <a:pt x="3471" y="8083"/>
                  </a:cubicBezTo>
                  <a:lnTo>
                    <a:pt x="1794" y="6406"/>
                  </a:lnTo>
                  <a:lnTo>
                    <a:pt x="1794" y="2713"/>
                  </a:lnTo>
                  <a:cubicBezTo>
                    <a:pt x="1794" y="2713"/>
                    <a:pt x="2204" y="2535"/>
                    <a:pt x="2374" y="2365"/>
                  </a:cubicBezTo>
                  <a:cubicBezTo>
                    <a:pt x="2633" y="2106"/>
                    <a:pt x="2775" y="1758"/>
                    <a:pt x="2775" y="1384"/>
                  </a:cubicBezTo>
                  <a:cubicBezTo>
                    <a:pt x="2775" y="1018"/>
                    <a:pt x="2633" y="661"/>
                    <a:pt x="2374" y="402"/>
                  </a:cubicBezTo>
                  <a:cubicBezTo>
                    <a:pt x="2106" y="144"/>
                    <a:pt x="1758" y="1"/>
                    <a:pt x="1393" y="1"/>
                  </a:cubicBezTo>
                  <a:cubicBezTo>
                    <a:pt x="1018" y="1"/>
                    <a:pt x="670" y="144"/>
                    <a:pt x="411" y="402"/>
                  </a:cubicBezTo>
                  <a:cubicBezTo>
                    <a:pt x="144" y="661"/>
                    <a:pt x="1" y="1018"/>
                    <a:pt x="1" y="1384"/>
                  </a:cubicBezTo>
                  <a:cubicBezTo>
                    <a:pt x="1" y="1758"/>
                    <a:pt x="144" y="2106"/>
                    <a:pt x="411" y="2365"/>
                  </a:cubicBezTo>
                  <a:cubicBezTo>
                    <a:pt x="590" y="2543"/>
                    <a:pt x="813" y="2668"/>
                    <a:pt x="1063" y="2731"/>
                  </a:cubicBezTo>
                  <a:lnTo>
                    <a:pt x="1063" y="6549"/>
                  </a:lnTo>
                  <a:cubicBezTo>
                    <a:pt x="1054" y="6647"/>
                    <a:pt x="1089" y="6745"/>
                    <a:pt x="1161" y="6808"/>
                  </a:cubicBezTo>
                  <a:lnTo>
                    <a:pt x="3097" y="8752"/>
                  </a:lnTo>
                  <a:cubicBezTo>
                    <a:pt x="2659" y="9662"/>
                    <a:pt x="2410" y="10679"/>
                    <a:pt x="2410" y="11759"/>
                  </a:cubicBezTo>
                  <a:cubicBezTo>
                    <a:pt x="2410" y="14935"/>
                    <a:pt x="4560" y="17700"/>
                    <a:pt x="7637" y="18485"/>
                  </a:cubicBezTo>
                  <a:cubicBezTo>
                    <a:pt x="7664" y="18494"/>
                    <a:pt x="7700" y="18494"/>
                    <a:pt x="7727" y="18494"/>
                  </a:cubicBezTo>
                  <a:cubicBezTo>
                    <a:pt x="7887" y="18494"/>
                    <a:pt x="8039" y="18387"/>
                    <a:pt x="8083" y="18218"/>
                  </a:cubicBezTo>
                  <a:cubicBezTo>
                    <a:pt x="8128" y="18021"/>
                    <a:pt x="8012" y="17825"/>
                    <a:pt x="7816" y="17781"/>
                  </a:cubicBezTo>
                  <a:cubicBezTo>
                    <a:pt x="6674" y="17486"/>
                    <a:pt x="5684" y="16888"/>
                    <a:pt x="4908" y="16094"/>
                  </a:cubicBezTo>
                  <a:lnTo>
                    <a:pt x="5354" y="15265"/>
                  </a:lnTo>
                  <a:cubicBezTo>
                    <a:pt x="5371" y="15229"/>
                    <a:pt x="5407" y="15211"/>
                    <a:pt x="5443" y="15211"/>
                  </a:cubicBezTo>
                  <a:cubicBezTo>
                    <a:pt x="5791" y="15211"/>
                    <a:pt x="6112" y="14988"/>
                    <a:pt x="6228" y="14667"/>
                  </a:cubicBezTo>
                  <a:lnTo>
                    <a:pt x="6504" y="13936"/>
                  </a:lnTo>
                  <a:cubicBezTo>
                    <a:pt x="6513" y="13918"/>
                    <a:pt x="6522" y="13900"/>
                    <a:pt x="6540" y="13882"/>
                  </a:cubicBezTo>
                  <a:lnTo>
                    <a:pt x="6611" y="13829"/>
                  </a:lnTo>
                  <a:cubicBezTo>
                    <a:pt x="6808" y="13686"/>
                    <a:pt x="6924" y="13463"/>
                    <a:pt x="6942" y="13222"/>
                  </a:cubicBezTo>
                  <a:cubicBezTo>
                    <a:pt x="6959" y="12981"/>
                    <a:pt x="6870" y="12740"/>
                    <a:pt x="6701" y="12571"/>
                  </a:cubicBezTo>
                  <a:lnTo>
                    <a:pt x="6290" y="12160"/>
                  </a:lnTo>
                  <a:cubicBezTo>
                    <a:pt x="6272" y="12151"/>
                    <a:pt x="6264" y="12134"/>
                    <a:pt x="6255" y="12125"/>
                  </a:cubicBezTo>
                  <a:lnTo>
                    <a:pt x="5362" y="11340"/>
                  </a:lnTo>
                  <a:cubicBezTo>
                    <a:pt x="5211" y="11206"/>
                    <a:pt x="5015" y="11134"/>
                    <a:pt x="4809" y="11125"/>
                  </a:cubicBezTo>
                  <a:lnTo>
                    <a:pt x="3177" y="11125"/>
                  </a:lnTo>
                  <a:cubicBezTo>
                    <a:pt x="3221" y="10706"/>
                    <a:pt x="3302" y="10287"/>
                    <a:pt x="3427" y="9894"/>
                  </a:cubicBezTo>
                  <a:lnTo>
                    <a:pt x="4256" y="9288"/>
                  </a:lnTo>
                  <a:cubicBezTo>
                    <a:pt x="4301" y="9261"/>
                    <a:pt x="4399" y="9261"/>
                    <a:pt x="4399" y="9261"/>
                  </a:cubicBezTo>
                  <a:lnTo>
                    <a:pt x="5077" y="9261"/>
                  </a:lnTo>
                  <a:cubicBezTo>
                    <a:pt x="5122" y="9261"/>
                    <a:pt x="5157" y="9261"/>
                    <a:pt x="5193" y="9243"/>
                  </a:cubicBezTo>
                  <a:cubicBezTo>
                    <a:pt x="5684" y="9074"/>
                    <a:pt x="5951" y="8645"/>
                    <a:pt x="5907" y="8190"/>
                  </a:cubicBezTo>
                  <a:cubicBezTo>
                    <a:pt x="5907" y="8164"/>
                    <a:pt x="5916" y="8146"/>
                    <a:pt x="5933" y="8128"/>
                  </a:cubicBezTo>
                  <a:lnTo>
                    <a:pt x="6014" y="8039"/>
                  </a:lnTo>
                  <a:cubicBezTo>
                    <a:pt x="6060" y="7992"/>
                    <a:pt x="6121" y="7966"/>
                    <a:pt x="6183" y="7966"/>
                  </a:cubicBezTo>
                  <a:cubicBezTo>
                    <a:pt x="6192" y="7966"/>
                    <a:pt x="6201" y="7966"/>
                    <a:pt x="6210" y="7967"/>
                  </a:cubicBezTo>
                  <a:lnTo>
                    <a:pt x="7093" y="8048"/>
                  </a:lnTo>
                  <a:cubicBezTo>
                    <a:pt x="7130" y="8052"/>
                    <a:pt x="7166" y="8054"/>
                    <a:pt x="7202" y="8054"/>
                  </a:cubicBezTo>
                  <a:cubicBezTo>
                    <a:pt x="7561" y="8054"/>
                    <a:pt x="7886" y="7855"/>
                    <a:pt x="8048" y="7530"/>
                  </a:cubicBezTo>
                  <a:lnTo>
                    <a:pt x="8529" y="6594"/>
                  </a:lnTo>
                  <a:cubicBezTo>
                    <a:pt x="8699" y="6264"/>
                    <a:pt x="8663" y="5889"/>
                    <a:pt x="8476" y="5603"/>
                  </a:cubicBezTo>
                  <a:cubicBezTo>
                    <a:pt x="8761" y="5559"/>
                    <a:pt x="9056" y="5541"/>
                    <a:pt x="9350" y="5541"/>
                  </a:cubicBezTo>
                  <a:cubicBezTo>
                    <a:pt x="11179" y="5541"/>
                    <a:pt x="12829" y="6326"/>
                    <a:pt x="13971" y="7584"/>
                  </a:cubicBezTo>
                  <a:lnTo>
                    <a:pt x="11821" y="7584"/>
                  </a:lnTo>
                  <a:lnTo>
                    <a:pt x="11349" y="7379"/>
                  </a:lnTo>
                  <a:cubicBezTo>
                    <a:pt x="11277" y="7343"/>
                    <a:pt x="11188" y="7325"/>
                    <a:pt x="11108" y="7325"/>
                  </a:cubicBezTo>
                  <a:lnTo>
                    <a:pt x="10367" y="7325"/>
                  </a:lnTo>
                  <a:cubicBezTo>
                    <a:pt x="10171" y="7325"/>
                    <a:pt x="9984" y="7414"/>
                    <a:pt x="9859" y="7575"/>
                  </a:cubicBezTo>
                  <a:lnTo>
                    <a:pt x="9404" y="8128"/>
                  </a:lnTo>
                  <a:cubicBezTo>
                    <a:pt x="9243" y="8333"/>
                    <a:pt x="9216" y="8619"/>
                    <a:pt x="9341" y="8851"/>
                  </a:cubicBezTo>
                  <a:lnTo>
                    <a:pt x="8877" y="9074"/>
                  </a:lnTo>
                  <a:cubicBezTo>
                    <a:pt x="8654" y="9181"/>
                    <a:pt x="8512" y="9413"/>
                    <a:pt x="8512" y="9662"/>
                  </a:cubicBezTo>
                  <a:lnTo>
                    <a:pt x="8512" y="10144"/>
                  </a:lnTo>
                  <a:cubicBezTo>
                    <a:pt x="8164" y="10171"/>
                    <a:pt x="7860" y="10367"/>
                    <a:pt x="7700" y="10688"/>
                  </a:cubicBezTo>
                  <a:lnTo>
                    <a:pt x="7566" y="10947"/>
                  </a:lnTo>
                  <a:cubicBezTo>
                    <a:pt x="7272" y="11518"/>
                    <a:pt x="7379" y="12205"/>
                    <a:pt x="7834" y="12660"/>
                  </a:cubicBezTo>
                  <a:lnTo>
                    <a:pt x="8521" y="13347"/>
                  </a:lnTo>
                  <a:cubicBezTo>
                    <a:pt x="8645" y="13472"/>
                    <a:pt x="8815" y="13534"/>
                    <a:pt x="8984" y="13534"/>
                  </a:cubicBezTo>
                  <a:lnTo>
                    <a:pt x="9386" y="13534"/>
                  </a:lnTo>
                  <a:lnTo>
                    <a:pt x="9538" y="14203"/>
                  </a:lnTo>
                  <a:lnTo>
                    <a:pt x="9538" y="15113"/>
                  </a:lnTo>
                  <a:cubicBezTo>
                    <a:pt x="9538" y="16005"/>
                    <a:pt x="10260" y="16728"/>
                    <a:pt x="11152" y="16728"/>
                  </a:cubicBezTo>
                  <a:cubicBezTo>
                    <a:pt x="11331" y="16728"/>
                    <a:pt x="11509" y="16656"/>
                    <a:pt x="11634" y="16523"/>
                  </a:cubicBezTo>
                  <a:lnTo>
                    <a:pt x="13338" y="14747"/>
                  </a:lnTo>
                  <a:cubicBezTo>
                    <a:pt x="13454" y="14623"/>
                    <a:pt x="13516" y="14462"/>
                    <a:pt x="13516" y="14292"/>
                  </a:cubicBezTo>
                  <a:lnTo>
                    <a:pt x="13516" y="12437"/>
                  </a:lnTo>
                  <a:cubicBezTo>
                    <a:pt x="13516" y="12374"/>
                    <a:pt x="13543" y="12321"/>
                    <a:pt x="13588" y="12294"/>
                  </a:cubicBezTo>
                  <a:lnTo>
                    <a:pt x="13829" y="12134"/>
                  </a:lnTo>
                  <a:cubicBezTo>
                    <a:pt x="13863" y="12111"/>
                    <a:pt x="13901" y="12099"/>
                    <a:pt x="13937" y="12099"/>
                  </a:cubicBezTo>
                  <a:cubicBezTo>
                    <a:pt x="13985" y="12099"/>
                    <a:pt x="14030" y="12120"/>
                    <a:pt x="14061" y="12160"/>
                  </a:cubicBezTo>
                  <a:lnTo>
                    <a:pt x="14159" y="12267"/>
                  </a:lnTo>
                  <a:cubicBezTo>
                    <a:pt x="14319" y="12464"/>
                    <a:pt x="14551" y="12580"/>
                    <a:pt x="14810" y="12589"/>
                  </a:cubicBezTo>
                  <a:cubicBezTo>
                    <a:pt x="14820" y="12589"/>
                    <a:pt x="14831" y="12589"/>
                    <a:pt x="14841" y="12589"/>
                  </a:cubicBezTo>
                  <a:cubicBezTo>
                    <a:pt x="15080" y="12589"/>
                    <a:pt x="15308" y="12492"/>
                    <a:pt x="15479" y="12321"/>
                  </a:cubicBezTo>
                  <a:cubicBezTo>
                    <a:pt x="15497" y="12303"/>
                    <a:pt x="15515" y="12294"/>
                    <a:pt x="15541" y="12285"/>
                  </a:cubicBezTo>
                  <a:lnTo>
                    <a:pt x="15541" y="12285"/>
                  </a:lnTo>
                  <a:cubicBezTo>
                    <a:pt x="15318" y="14890"/>
                    <a:pt x="13481" y="17103"/>
                    <a:pt x="10911" y="17763"/>
                  </a:cubicBezTo>
                  <a:cubicBezTo>
                    <a:pt x="10715" y="17807"/>
                    <a:pt x="10599" y="18004"/>
                    <a:pt x="10644" y="18200"/>
                  </a:cubicBezTo>
                  <a:cubicBezTo>
                    <a:pt x="10690" y="18368"/>
                    <a:pt x="10840" y="18477"/>
                    <a:pt x="11005" y="18477"/>
                  </a:cubicBezTo>
                  <a:cubicBezTo>
                    <a:pt x="11033" y="18477"/>
                    <a:pt x="11062" y="18474"/>
                    <a:pt x="11090" y="18467"/>
                  </a:cubicBezTo>
                  <a:cubicBezTo>
                    <a:pt x="14150" y="17682"/>
                    <a:pt x="16291" y="14926"/>
                    <a:pt x="16291" y="11759"/>
                  </a:cubicBezTo>
                  <a:cubicBezTo>
                    <a:pt x="16291" y="10688"/>
                    <a:pt x="16041" y="9671"/>
                    <a:pt x="15604" y="8761"/>
                  </a:cubicBezTo>
                  <a:lnTo>
                    <a:pt x="17540" y="6826"/>
                  </a:lnTo>
                  <a:cubicBezTo>
                    <a:pt x="17602" y="6763"/>
                    <a:pt x="17647" y="6665"/>
                    <a:pt x="17647" y="6567"/>
                  </a:cubicBezTo>
                  <a:lnTo>
                    <a:pt x="17647" y="2731"/>
                  </a:lnTo>
                  <a:cubicBezTo>
                    <a:pt x="17888" y="2668"/>
                    <a:pt x="18111" y="2543"/>
                    <a:pt x="18289" y="2365"/>
                  </a:cubicBezTo>
                  <a:cubicBezTo>
                    <a:pt x="18548" y="2106"/>
                    <a:pt x="18699" y="1758"/>
                    <a:pt x="18699" y="1384"/>
                  </a:cubicBezTo>
                  <a:cubicBezTo>
                    <a:pt x="18699" y="1018"/>
                    <a:pt x="18548" y="661"/>
                    <a:pt x="18289" y="402"/>
                  </a:cubicBezTo>
                  <a:cubicBezTo>
                    <a:pt x="18030" y="144"/>
                    <a:pt x="17674" y="1"/>
                    <a:pt x="17308" y="1"/>
                  </a:cubicBezTo>
                  <a:cubicBezTo>
                    <a:pt x="16933" y="1"/>
                    <a:pt x="16585" y="144"/>
                    <a:pt x="16326" y="402"/>
                  </a:cubicBezTo>
                  <a:cubicBezTo>
                    <a:pt x="16068" y="661"/>
                    <a:pt x="15916" y="1018"/>
                    <a:pt x="15916" y="1384"/>
                  </a:cubicBezTo>
                  <a:cubicBezTo>
                    <a:pt x="15916" y="1758"/>
                    <a:pt x="16068" y="2106"/>
                    <a:pt x="16326" y="2365"/>
                  </a:cubicBezTo>
                  <a:cubicBezTo>
                    <a:pt x="16496" y="2535"/>
                    <a:pt x="16692" y="2651"/>
                    <a:pt x="16915" y="2713"/>
                  </a:cubicBezTo>
                  <a:lnTo>
                    <a:pt x="16915" y="6406"/>
                  </a:lnTo>
                  <a:lnTo>
                    <a:pt x="15229" y="8083"/>
                  </a:lnTo>
                  <a:cubicBezTo>
                    <a:pt x="14069" y="6219"/>
                    <a:pt x="12044" y="4952"/>
                    <a:pt x="9716" y="4827"/>
                  </a:cubicBezTo>
                  <a:lnTo>
                    <a:pt x="9716" y="2419"/>
                  </a:lnTo>
                  <a:cubicBezTo>
                    <a:pt x="10242" y="2258"/>
                    <a:pt x="10626" y="1750"/>
                    <a:pt x="10590" y="1161"/>
                  </a:cubicBezTo>
                  <a:cubicBezTo>
                    <a:pt x="10546" y="527"/>
                    <a:pt x="10019" y="19"/>
                    <a:pt x="9386" y="1"/>
                  </a:cubicBezTo>
                  <a:cubicBezTo>
                    <a:pt x="9375" y="1"/>
                    <a:pt x="9364" y="1"/>
                    <a:pt x="9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0"/>
            <p:cNvSpPr/>
            <p:nvPr/>
          </p:nvSpPr>
          <p:spPr>
            <a:xfrm>
              <a:off x="2955750" y="2890782"/>
              <a:ext cx="18721" cy="18746"/>
            </a:xfrm>
            <a:custGeom>
              <a:rect b="b" l="l" r="r" t="t"/>
              <a:pathLst>
                <a:path extrusionOk="0" h="733" w="732">
                  <a:moveTo>
                    <a:pt x="366" y="1"/>
                  </a:moveTo>
                  <a:cubicBezTo>
                    <a:pt x="268" y="1"/>
                    <a:pt x="179" y="37"/>
                    <a:pt x="107" y="108"/>
                  </a:cubicBezTo>
                  <a:cubicBezTo>
                    <a:pt x="45" y="179"/>
                    <a:pt x="0" y="269"/>
                    <a:pt x="0" y="367"/>
                  </a:cubicBezTo>
                  <a:cubicBezTo>
                    <a:pt x="0" y="465"/>
                    <a:pt x="45" y="554"/>
                    <a:pt x="107" y="625"/>
                  </a:cubicBezTo>
                  <a:cubicBezTo>
                    <a:pt x="179" y="688"/>
                    <a:pt x="268" y="732"/>
                    <a:pt x="366" y="732"/>
                  </a:cubicBezTo>
                  <a:cubicBezTo>
                    <a:pt x="464" y="732"/>
                    <a:pt x="562" y="688"/>
                    <a:pt x="625" y="625"/>
                  </a:cubicBezTo>
                  <a:cubicBezTo>
                    <a:pt x="696" y="554"/>
                    <a:pt x="732" y="465"/>
                    <a:pt x="732" y="367"/>
                  </a:cubicBezTo>
                  <a:cubicBezTo>
                    <a:pt x="732" y="269"/>
                    <a:pt x="696" y="179"/>
                    <a:pt x="625" y="108"/>
                  </a:cubicBezTo>
                  <a:cubicBezTo>
                    <a:pt x="562" y="37"/>
                    <a:pt x="464"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50"/>
          <p:cNvGrpSpPr/>
          <p:nvPr/>
        </p:nvGrpSpPr>
        <p:grpSpPr>
          <a:xfrm>
            <a:off x="1828128" y="1329362"/>
            <a:ext cx="340144" cy="356987"/>
            <a:chOff x="5955080" y="2431492"/>
            <a:chExt cx="453828" cy="477894"/>
          </a:xfrm>
        </p:grpSpPr>
        <p:sp>
          <p:nvSpPr>
            <p:cNvPr id="5161" name="Google Shape;5161;p50"/>
            <p:cNvSpPr/>
            <p:nvPr/>
          </p:nvSpPr>
          <p:spPr>
            <a:xfrm>
              <a:off x="5955080" y="2431492"/>
              <a:ext cx="453828" cy="477894"/>
            </a:xfrm>
            <a:custGeom>
              <a:rect b="b" l="l" r="r" t="t"/>
              <a:pathLst>
                <a:path extrusionOk="0" h="18686" w="17745">
                  <a:moveTo>
                    <a:pt x="1597" y="3768"/>
                  </a:moveTo>
                  <a:cubicBezTo>
                    <a:pt x="2043" y="3768"/>
                    <a:pt x="2400" y="4124"/>
                    <a:pt x="2400" y="4562"/>
                  </a:cubicBezTo>
                  <a:cubicBezTo>
                    <a:pt x="2400" y="5008"/>
                    <a:pt x="2043" y="5364"/>
                    <a:pt x="1597" y="5364"/>
                  </a:cubicBezTo>
                  <a:cubicBezTo>
                    <a:pt x="1151" y="5364"/>
                    <a:pt x="794" y="5008"/>
                    <a:pt x="794" y="4562"/>
                  </a:cubicBezTo>
                  <a:cubicBezTo>
                    <a:pt x="794" y="4124"/>
                    <a:pt x="1151" y="3768"/>
                    <a:pt x="1597" y="3768"/>
                  </a:cubicBezTo>
                  <a:close/>
                  <a:moveTo>
                    <a:pt x="16121" y="3768"/>
                  </a:moveTo>
                  <a:cubicBezTo>
                    <a:pt x="16567" y="3768"/>
                    <a:pt x="16924" y="4124"/>
                    <a:pt x="16924" y="4562"/>
                  </a:cubicBezTo>
                  <a:cubicBezTo>
                    <a:pt x="16924" y="5008"/>
                    <a:pt x="16567" y="5364"/>
                    <a:pt x="16121" y="5364"/>
                  </a:cubicBezTo>
                  <a:cubicBezTo>
                    <a:pt x="15675" y="5364"/>
                    <a:pt x="15318" y="5008"/>
                    <a:pt x="15318" y="4562"/>
                  </a:cubicBezTo>
                  <a:cubicBezTo>
                    <a:pt x="15318" y="4124"/>
                    <a:pt x="15675" y="3768"/>
                    <a:pt x="16121" y="3768"/>
                  </a:cubicBezTo>
                  <a:close/>
                  <a:moveTo>
                    <a:pt x="8868" y="788"/>
                  </a:moveTo>
                  <a:lnTo>
                    <a:pt x="14667" y="4133"/>
                  </a:lnTo>
                  <a:cubicBezTo>
                    <a:pt x="14631" y="4267"/>
                    <a:pt x="14604" y="4410"/>
                    <a:pt x="14604" y="4562"/>
                  </a:cubicBezTo>
                  <a:cubicBezTo>
                    <a:pt x="14604" y="5284"/>
                    <a:pt x="15104" y="5882"/>
                    <a:pt x="15773" y="6051"/>
                  </a:cubicBezTo>
                  <a:lnTo>
                    <a:pt x="15773" y="12742"/>
                  </a:lnTo>
                  <a:lnTo>
                    <a:pt x="9974" y="16087"/>
                  </a:lnTo>
                  <a:cubicBezTo>
                    <a:pt x="9698" y="15802"/>
                    <a:pt x="9305" y="15615"/>
                    <a:pt x="8868" y="15615"/>
                  </a:cubicBezTo>
                  <a:cubicBezTo>
                    <a:pt x="8440" y="15615"/>
                    <a:pt x="8047" y="15802"/>
                    <a:pt x="7762" y="16087"/>
                  </a:cubicBezTo>
                  <a:lnTo>
                    <a:pt x="1963" y="12742"/>
                  </a:lnTo>
                  <a:lnTo>
                    <a:pt x="1963" y="6051"/>
                  </a:lnTo>
                  <a:cubicBezTo>
                    <a:pt x="2632" y="5882"/>
                    <a:pt x="3132" y="5284"/>
                    <a:pt x="3132" y="4562"/>
                  </a:cubicBezTo>
                  <a:cubicBezTo>
                    <a:pt x="3132" y="4410"/>
                    <a:pt x="3114" y="4267"/>
                    <a:pt x="3069" y="4133"/>
                  </a:cubicBezTo>
                  <a:lnTo>
                    <a:pt x="8868" y="788"/>
                  </a:lnTo>
                  <a:close/>
                  <a:moveTo>
                    <a:pt x="8859" y="16337"/>
                  </a:moveTo>
                  <a:cubicBezTo>
                    <a:pt x="9305" y="16337"/>
                    <a:pt x="9662" y="16703"/>
                    <a:pt x="9662" y="17140"/>
                  </a:cubicBezTo>
                  <a:cubicBezTo>
                    <a:pt x="9662" y="17586"/>
                    <a:pt x="9305" y="17943"/>
                    <a:pt x="8859" y="17943"/>
                  </a:cubicBezTo>
                  <a:cubicBezTo>
                    <a:pt x="8413" y="17943"/>
                    <a:pt x="8056" y="17586"/>
                    <a:pt x="8056" y="17140"/>
                  </a:cubicBezTo>
                  <a:cubicBezTo>
                    <a:pt x="8056" y="16703"/>
                    <a:pt x="8413" y="16337"/>
                    <a:pt x="8859" y="16337"/>
                  </a:cubicBezTo>
                  <a:close/>
                  <a:moveTo>
                    <a:pt x="8869" y="1"/>
                  </a:moveTo>
                  <a:cubicBezTo>
                    <a:pt x="8805" y="1"/>
                    <a:pt x="8743" y="16"/>
                    <a:pt x="8690" y="48"/>
                  </a:cubicBezTo>
                  <a:lnTo>
                    <a:pt x="2704" y="3500"/>
                  </a:lnTo>
                  <a:cubicBezTo>
                    <a:pt x="2427" y="3207"/>
                    <a:pt x="2024" y="3027"/>
                    <a:pt x="1582" y="3027"/>
                  </a:cubicBezTo>
                  <a:cubicBezTo>
                    <a:pt x="1525" y="3027"/>
                    <a:pt x="1468" y="3030"/>
                    <a:pt x="1410" y="3036"/>
                  </a:cubicBezTo>
                  <a:cubicBezTo>
                    <a:pt x="705" y="3125"/>
                    <a:pt x="143" y="3696"/>
                    <a:pt x="72" y="4410"/>
                  </a:cubicBezTo>
                  <a:cubicBezTo>
                    <a:pt x="0" y="5195"/>
                    <a:pt x="518" y="5873"/>
                    <a:pt x="1240" y="6051"/>
                  </a:cubicBezTo>
                  <a:lnTo>
                    <a:pt x="1240" y="12956"/>
                  </a:lnTo>
                  <a:cubicBezTo>
                    <a:pt x="1240" y="13081"/>
                    <a:pt x="1303" y="13206"/>
                    <a:pt x="1419" y="13268"/>
                  </a:cubicBezTo>
                  <a:lnTo>
                    <a:pt x="7396" y="16721"/>
                  </a:lnTo>
                  <a:cubicBezTo>
                    <a:pt x="7342" y="16908"/>
                    <a:pt x="7325" y="17104"/>
                    <a:pt x="7342" y="17310"/>
                  </a:cubicBezTo>
                  <a:cubicBezTo>
                    <a:pt x="7423" y="18059"/>
                    <a:pt x="8038" y="18639"/>
                    <a:pt x="8779" y="18683"/>
                  </a:cubicBezTo>
                  <a:cubicBezTo>
                    <a:pt x="8806" y="18685"/>
                    <a:pt x="8832" y="18685"/>
                    <a:pt x="8859" y="18685"/>
                  </a:cubicBezTo>
                  <a:cubicBezTo>
                    <a:pt x="9714" y="18685"/>
                    <a:pt x="10402" y="17997"/>
                    <a:pt x="10402" y="17149"/>
                  </a:cubicBezTo>
                  <a:cubicBezTo>
                    <a:pt x="10402" y="16997"/>
                    <a:pt x="10385" y="16855"/>
                    <a:pt x="10340" y="16721"/>
                  </a:cubicBezTo>
                  <a:lnTo>
                    <a:pt x="16317" y="13268"/>
                  </a:lnTo>
                  <a:cubicBezTo>
                    <a:pt x="16433" y="13206"/>
                    <a:pt x="16504" y="13081"/>
                    <a:pt x="16504" y="12956"/>
                  </a:cubicBezTo>
                  <a:lnTo>
                    <a:pt x="16504" y="6051"/>
                  </a:lnTo>
                  <a:cubicBezTo>
                    <a:pt x="17218" y="5873"/>
                    <a:pt x="17744" y="5195"/>
                    <a:pt x="17664" y="4410"/>
                  </a:cubicBezTo>
                  <a:cubicBezTo>
                    <a:pt x="17593" y="3696"/>
                    <a:pt x="17031" y="3125"/>
                    <a:pt x="16326" y="3036"/>
                  </a:cubicBezTo>
                  <a:cubicBezTo>
                    <a:pt x="16268" y="3030"/>
                    <a:pt x="16211" y="3027"/>
                    <a:pt x="16154" y="3027"/>
                  </a:cubicBezTo>
                  <a:cubicBezTo>
                    <a:pt x="15714" y="3027"/>
                    <a:pt x="15317" y="3207"/>
                    <a:pt x="15032" y="3500"/>
                  </a:cubicBezTo>
                  <a:lnTo>
                    <a:pt x="9055" y="48"/>
                  </a:lnTo>
                  <a:cubicBezTo>
                    <a:pt x="8997" y="16"/>
                    <a:pt x="8933" y="1"/>
                    <a:pt x="8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0"/>
            <p:cNvSpPr/>
            <p:nvPr/>
          </p:nvSpPr>
          <p:spPr>
            <a:xfrm>
              <a:off x="6049291" y="2504273"/>
              <a:ext cx="264471" cy="302399"/>
            </a:xfrm>
            <a:custGeom>
              <a:rect b="b" l="l" r="r" t="t"/>
              <a:pathLst>
                <a:path extrusionOk="0" h="11824" w="10341">
                  <a:moveTo>
                    <a:pt x="5175" y="779"/>
                  </a:moveTo>
                  <a:lnTo>
                    <a:pt x="9261" y="3134"/>
                  </a:lnTo>
                  <a:lnTo>
                    <a:pt x="5175" y="5489"/>
                  </a:lnTo>
                  <a:lnTo>
                    <a:pt x="1089" y="3134"/>
                  </a:lnTo>
                  <a:lnTo>
                    <a:pt x="5175" y="779"/>
                  </a:lnTo>
                  <a:close/>
                  <a:moveTo>
                    <a:pt x="9644" y="3758"/>
                  </a:moveTo>
                  <a:lnTo>
                    <a:pt x="9644" y="8478"/>
                  </a:lnTo>
                  <a:lnTo>
                    <a:pt x="5550" y="10842"/>
                  </a:lnTo>
                  <a:lnTo>
                    <a:pt x="5550" y="9200"/>
                  </a:lnTo>
                  <a:cubicBezTo>
                    <a:pt x="5550" y="9022"/>
                    <a:pt x="5425" y="8861"/>
                    <a:pt x="5237" y="8834"/>
                  </a:cubicBezTo>
                  <a:cubicBezTo>
                    <a:pt x="5217" y="8831"/>
                    <a:pt x="5198" y="8830"/>
                    <a:pt x="5178" y="8830"/>
                  </a:cubicBezTo>
                  <a:cubicBezTo>
                    <a:pt x="4981" y="8830"/>
                    <a:pt x="4818" y="8988"/>
                    <a:pt x="4818" y="9191"/>
                  </a:cubicBezTo>
                  <a:lnTo>
                    <a:pt x="4818" y="10842"/>
                  </a:lnTo>
                  <a:lnTo>
                    <a:pt x="732" y="8478"/>
                  </a:lnTo>
                  <a:lnTo>
                    <a:pt x="732" y="3758"/>
                  </a:lnTo>
                  <a:lnTo>
                    <a:pt x="5006" y="6230"/>
                  </a:lnTo>
                  <a:cubicBezTo>
                    <a:pt x="5059" y="6265"/>
                    <a:pt x="5121" y="6274"/>
                    <a:pt x="5184" y="6274"/>
                  </a:cubicBezTo>
                  <a:cubicBezTo>
                    <a:pt x="5246" y="6274"/>
                    <a:pt x="5309" y="6265"/>
                    <a:pt x="5371" y="6230"/>
                  </a:cubicBezTo>
                  <a:lnTo>
                    <a:pt x="9644" y="3758"/>
                  </a:lnTo>
                  <a:close/>
                  <a:moveTo>
                    <a:pt x="5167" y="0"/>
                  </a:moveTo>
                  <a:cubicBezTo>
                    <a:pt x="5104" y="0"/>
                    <a:pt x="5041" y="16"/>
                    <a:pt x="4988" y="47"/>
                  </a:cubicBezTo>
                  <a:lnTo>
                    <a:pt x="179" y="2822"/>
                  </a:lnTo>
                  <a:cubicBezTo>
                    <a:pt x="72" y="2884"/>
                    <a:pt x="1" y="3009"/>
                    <a:pt x="1" y="3134"/>
                  </a:cubicBezTo>
                  <a:lnTo>
                    <a:pt x="1" y="8683"/>
                  </a:lnTo>
                  <a:cubicBezTo>
                    <a:pt x="1" y="8817"/>
                    <a:pt x="72" y="8933"/>
                    <a:pt x="179" y="9004"/>
                  </a:cubicBezTo>
                  <a:lnTo>
                    <a:pt x="4988" y="11778"/>
                  </a:lnTo>
                  <a:cubicBezTo>
                    <a:pt x="5041" y="11805"/>
                    <a:pt x="5104" y="11823"/>
                    <a:pt x="5166" y="11823"/>
                  </a:cubicBezTo>
                  <a:cubicBezTo>
                    <a:pt x="5229" y="11823"/>
                    <a:pt x="5291" y="11805"/>
                    <a:pt x="5353" y="11778"/>
                  </a:cubicBezTo>
                  <a:lnTo>
                    <a:pt x="10153" y="9004"/>
                  </a:lnTo>
                  <a:cubicBezTo>
                    <a:pt x="10269" y="8933"/>
                    <a:pt x="10340" y="8817"/>
                    <a:pt x="10340" y="8683"/>
                  </a:cubicBezTo>
                  <a:lnTo>
                    <a:pt x="10340" y="3134"/>
                  </a:lnTo>
                  <a:cubicBezTo>
                    <a:pt x="10340" y="3009"/>
                    <a:pt x="10269" y="2884"/>
                    <a:pt x="10153" y="2822"/>
                  </a:cubicBezTo>
                  <a:lnTo>
                    <a:pt x="5353" y="47"/>
                  </a:lnTo>
                  <a:cubicBezTo>
                    <a:pt x="5295" y="16"/>
                    <a:pt x="5231" y="0"/>
                    <a:pt x="5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0"/>
            <p:cNvSpPr/>
            <p:nvPr/>
          </p:nvSpPr>
          <p:spPr>
            <a:xfrm>
              <a:off x="6172271" y="2687989"/>
              <a:ext cx="18721" cy="18721"/>
            </a:xfrm>
            <a:custGeom>
              <a:rect b="b" l="l" r="r" t="t"/>
              <a:pathLst>
                <a:path extrusionOk="0" h="732" w="732">
                  <a:moveTo>
                    <a:pt x="366" y="0"/>
                  </a:moveTo>
                  <a:cubicBezTo>
                    <a:pt x="268" y="0"/>
                    <a:pt x="179" y="45"/>
                    <a:pt x="107" y="107"/>
                  </a:cubicBezTo>
                  <a:cubicBezTo>
                    <a:pt x="36" y="179"/>
                    <a:pt x="0" y="268"/>
                    <a:pt x="0" y="366"/>
                  </a:cubicBezTo>
                  <a:cubicBezTo>
                    <a:pt x="0" y="464"/>
                    <a:pt x="36" y="553"/>
                    <a:pt x="107" y="625"/>
                  </a:cubicBezTo>
                  <a:cubicBezTo>
                    <a:pt x="179" y="696"/>
                    <a:pt x="268" y="732"/>
                    <a:pt x="366" y="732"/>
                  </a:cubicBezTo>
                  <a:cubicBezTo>
                    <a:pt x="464" y="732"/>
                    <a:pt x="553" y="696"/>
                    <a:pt x="625" y="625"/>
                  </a:cubicBezTo>
                  <a:cubicBezTo>
                    <a:pt x="687" y="553"/>
                    <a:pt x="732" y="464"/>
                    <a:pt x="732" y="366"/>
                  </a:cubicBezTo>
                  <a:cubicBezTo>
                    <a:pt x="732" y="268"/>
                    <a:pt x="687" y="179"/>
                    <a:pt x="625" y="107"/>
                  </a:cubicBezTo>
                  <a:cubicBezTo>
                    <a:pt x="553" y="45"/>
                    <a:pt x="464"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4" name="Google Shape;516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sp>
        <p:nvSpPr>
          <p:cNvPr id="5169" name="Google Shape;5169;p51"/>
          <p:cNvSpPr txBox="1"/>
          <p:nvPr>
            <p:ph type="title"/>
          </p:nvPr>
        </p:nvSpPr>
        <p:spPr>
          <a:xfrm>
            <a:off x="562950" y="281850"/>
            <a:ext cx="7565700" cy="12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T</a:t>
            </a:r>
            <a:r>
              <a:rPr lang="en" sz="3300"/>
              <a:t>he similarities between IMT-2020 services &amp; suggested categorization</a:t>
            </a:r>
            <a:endParaRPr sz="3300"/>
          </a:p>
        </p:txBody>
      </p:sp>
      <p:sp>
        <p:nvSpPr>
          <p:cNvPr id="5170" name="Google Shape;5170;p51"/>
          <p:cNvSpPr txBox="1"/>
          <p:nvPr/>
        </p:nvSpPr>
        <p:spPr>
          <a:xfrm>
            <a:off x="562950" y="1986900"/>
            <a:ext cx="80181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Share Tech"/>
              <a:buChar char="●"/>
            </a:pPr>
            <a:r>
              <a:rPr lang="en" sz="1900">
                <a:solidFill>
                  <a:schemeClr val="lt1"/>
                </a:solidFill>
                <a:latin typeface="Share Tech"/>
                <a:ea typeface="Share Tech"/>
                <a:cs typeface="Share Tech"/>
                <a:sym typeface="Share Tech"/>
              </a:rPr>
              <a:t>The immersive and intelligent 5G services, which require high-speed transmission, can be considered as eMBB</a:t>
            </a:r>
            <a:endParaRPr sz="1900">
              <a:solidFill>
                <a:schemeClr val="lt1"/>
              </a:solidFill>
              <a:latin typeface="Share Tech"/>
              <a:ea typeface="Share Tech"/>
              <a:cs typeface="Share Tech"/>
              <a:sym typeface="Share Tech"/>
            </a:endParaRPr>
          </a:p>
          <a:p>
            <a:pPr indent="-349250" lvl="0" marL="457200" rtl="0" algn="l">
              <a:spcBef>
                <a:spcPts val="0"/>
              </a:spcBef>
              <a:spcAft>
                <a:spcPts val="0"/>
              </a:spcAft>
              <a:buClr>
                <a:schemeClr val="lt1"/>
              </a:buClr>
              <a:buSzPts val="1900"/>
              <a:buFont typeface="Share Tech"/>
              <a:buChar char="●"/>
            </a:pPr>
            <a:r>
              <a:rPr lang="en" sz="1900">
                <a:solidFill>
                  <a:schemeClr val="lt1"/>
                </a:solidFill>
                <a:latin typeface="Share Tech"/>
                <a:ea typeface="Share Tech"/>
                <a:cs typeface="Share Tech"/>
                <a:sym typeface="Share Tech"/>
              </a:rPr>
              <a:t>Autonomous and public 5G services are related to URLLC</a:t>
            </a:r>
            <a:endParaRPr sz="1900">
              <a:solidFill>
                <a:schemeClr val="lt1"/>
              </a:solidFill>
              <a:latin typeface="Share Tech"/>
              <a:ea typeface="Share Tech"/>
              <a:cs typeface="Share Tech"/>
              <a:sym typeface="Share Tech"/>
            </a:endParaRPr>
          </a:p>
          <a:p>
            <a:pPr indent="-349250" lvl="0" marL="457200" rtl="0" algn="l">
              <a:spcBef>
                <a:spcPts val="0"/>
              </a:spcBef>
              <a:spcAft>
                <a:spcPts val="0"/>
              </a:spcAft>
              <a:buClr>
                <a:schemeClr val="lt1"/>
              </a:buClr>
              <a:buSzPts val="1900"/>
              <a:buFont typeface="Share Tech"/>
              <a:buChar char="●"/>
            </a:pPr>
            <a:r>
              <a:rPr lang="en" sz="1900">
                <a:solidFill>
                  <a:schemeClr val="lt1"/>
                </a:solidFill>
                <a:latin typeface="Share Tech"/>
                <a:ea typeface="Share Tech"/>
                <a:cs typeface="Share Tech"/>
                <a:sym typeface="Share Tech"/>
              </a:rPr>
              <a:t>Omnipresent 5G services correspond to mMTC</a:t>
            </a:r>
            <a:endParaRPr sz="1900">
              <a:solidFill>
                <a:schemeClr val="lt1"/>
              </a:solidFill>
              <a:latin typeface="Share Tech"/>
              <a:ea typeface="Share Tech"/>
              <a:cs typeface="Share Tech"/>
              <a:sym typeface="Share Tech"/>
            </a:endParaRPr>
          </a:p>
        </p:txBody>
      </p:sp>
      <p:sp>
        <p:nvSpPr>
          <p:cNvPr id="5171" name="Google Shape;517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52"/>
          <p:cNvSpPr txBox="1"/>
          <p:nvPr>
            <p:ph type="title"/>
          </p:nvPr>
        </p:nvSpPr>
        <p:spPr>
          <a:xfrm>
            <a:off x="351025" y="-24175"/>
            <a:ext cx="5380200" cy="81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Immersive 5G services</a:t>
            </a:r>
            <a:endParaRPr/>
          </a:p>
        </p:txBody>
      </p:sp>
      <p:sp>
        <p:nvSpPr>
          <p:cNvPr id="5177" name="Google Shape;5177;p52"/>
          <p:cNvSpPr/>
          <p:nvPr/>
        </p:nvSpPr>
        <p:spPr>
          <a:xfrm>
            <a:off x="3846600" y="2065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2"/>
          <p:cNvSpPr/>
          <p:nvPr/>
        </p:nvSpPr>
        <p:spPr>
          <a:xfrm>
            <a:off x="7060819" y="42072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2"/>
          <p:cNvSpPr/>
          <p:nvPr/>
        </p:nvSpPr>
        <p:spPr>
          <a:xfrm>
            <a:off x="8640269" y="24671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2"/>
          <p:cNvSpPr/>
          <p:nvPr/>
        </p:nvSpPr>
        <p:spPr>
          <a:xfrm>
            <a:off x="2575788" y="2881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2"/>
          <p:cNvSpPr/>
          <p:nvPr/>
        </p:nvSpPr>
        <p:spPr>
          <a:xfrm>
            <a:off x="4643944" y="351010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2"/>
          <p:cNvSpPr/>
          <p:nvPr/>
        </p:nvSpPr>
        <p:spPr>
          <a:xfrm>
            <a:off x="186563" y="40299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2"/>
          <p:cNvSpPr/>
          <p:nvPr/>
        </p:nvSpPr>
        <p:spPr>
          <a:xfrm>
            <a:off x="6487338" y="3866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4" name="Google Shape;5184;p52"/>
          <p:cNvPicPr preferRelativeResize="0"/>
          <p:nvPr/>
        </p:nvPicPr>
        <p:blipFill>
          <a:blip r:embed="rId3">
            <a:alphaModFix/>
          </a:blip>
          <a:stretch>
            <a:fillRect/>
          </a:stretch>
        </p:blipFill>
        <p:spPr>
          <a:xfrm>
            <a:off x="943125" y="899460"/>
            <a:ext cx="2779374" cy="1562862"/>
          </a:xfrm>
          <a:prstGeom prst="rect">
            <a:avLst/>
          </a:prstGeom>
          <a:noFill/>
          <a:ln>
            <a:noFill/>
          </a:ln>
        </p:spPr>
      </p:pic>
      <p:sp>
        <p:nvSpPr>
          <p:cNvPr id="5185" name="Google Shape;5185;p52"/>
          <p:cNvSpPr txBox="1"/>
          <p:nvPr/>
        </p:nvSpPr>
        <p:spPr>
          <a:xfrm>
            <a:off x="532300" y="2571750"/>
            <a:ext cx="33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Virtual reality/Augmented reality</a:t>
            </a:r>
            <a:endParaRPr sz="1600">
              <a:solidFill>
                <a:schemeClr val="accent3"/>
              </a:solidFill>
              <a:latin typeface="Share Tech"/>
              <a:ea typeface="Share Tech"/>
              <a:cs typeface="Share Tech"/>
              <a:sym typeface="Share Tech"/>
            </a:endParaRPr>
          </a:p>
        </p:txBody>
      </p:sp>
      <p:sp>
        <p:nvSpPr>
          <p:cNvPr id="5186" name="Google Shape;5186;p52"/>
          <p:cNvSpPr txBox="1"/>
          <p:nvPr>
            <p:ph idx="1" type="subTitle"/>
          </p:nvPr>
        </p:nvSpPr>
        <p:spPr>
          <a:xfrm>
            <a:off x="532300" y="2928755"/>
            <a:ext cx="3852000" cy="121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5G services will have to handle 4K or 8K resolutions to solve the image quality problem.</a:t>
            </a:r>
            <a:endParaRPr/>
          </a:p>
          <a:p>
            <a:pPr indent="-317500" lvl="0" marL="457200" rtl="0" algn="l">
              <a:spcBef>
                <a:spcPts val="0"/>
              </a:spcBef>
              <a:spcAft>
                <a:spcPts val="0"/>
              </a:spcAft>
              <a:buSzPts val="1400"/>
              <a:buChar char="●"/>
            </a:pPr>
            <a:r>
              <a:rPr lang="en"/>
              <a:t>5G networks require supporting high bandwidth with low latency</a:t>
            </a:r>
            <a:endParaRPr/>
          </a:p>
        </p:txBody>
      </p:sp>
      <p:pic>
        <p:nvPicPr>
          <p:cNvPr id="5187" name="Google Shape;5187;p52"/>
          <p:cNvPicPr preferRelativeResize="0"/>
          <p:nvPr/>
        </p:nvPicPr>
        <p:blipFill>
          <a:blip r:embed="rId4">
            <a:alphaModFix/>
          </a:blip>
          <a:stretch>
            <a:fillRect/>
          </a:stretch>
        </p:blipFill>
        <p:spPr>
          <a:xfrm>
            <a:off x="4763688" y="825140"/>
            <a:ext cx="3554700" cy="1711500"/>
          </a:xfrm>
          <a:prstGeom prst="flowChartAlternateProcess">
            <a:avLst/>
          </a:prstGeom>
          <a:noFill/>
          <a:ln>
            <a:noFill/>
          </a:ln>
        </p:spPr>
      </p:pic>
      <p:sp>
        <p:nvSpPr>
          <p:cNvPr id="5188" name="Google Shape;5188;p52"/>
          <p:cNvSpPr txBox="1"/>
          <p:nvPr/>
        </p:nvSpPr>
        <p:spPr>
          <a:xfrm>
            <a:off x="4572000" y="25717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Massive contents streaming</a:t>
            </a:r>
            <a:endParaRPr/>
          </a:p>
        </p:txBody>
      </p:sp>
      <p:sp>
        <p:nvSpPr>
          <p:cNvPr id="5189" name="Google Shape;5189;p52"/>
          <p:cNvSpPr txBox="1"/>
          <p:nvPr/>
        </p:nvSpPr>
        <p:spPr>
          <a:xfrm>
            <a:off x="4813200" y="2928750"/>
            <a:ext cx="3943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support massive content sharing and 3D hologram.</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is required to support such multidimensional realistic media services</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support multi-view interactive 3D</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support personal multimedia broadcasting</a:t>
            </a:r>
            <a:endParaRPr>
              <a:solidFill>
                <a:schemeClr val="lt1"/>
              </a:solidFill>
              <a:latin typeface="Maven Pro"/>
              <a:ea typeface="Maven Pro"/>
              <a:cs typeface="Maven Pro"/>
              <a:sym typeface="Maven Pro"/>
            </a:endParaRPr>
          </a:p>
        </p:txBody>
      </p:sp>
      <p:sp>
        <p:nvSpPr>
          <p:cNvPr id="5190" name="Google Shape;519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53"/>
          <p:cNvSpPr txBox="1"/>
          <p:nvPr>
            <p:ph type="title"/>
          </p:nvPr>
        </p:nvSpPr>
        <p:spPr>
          <a:xfrm>
            <a:off x="334250" y="262300"/>
            <a:ext cx="46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Intelligent 5G services</a:t>
            </a:r>
            <a:endParaRPr sz="3500"/>
          </a:p>
        </p:txBody>
      </p:sp>
      <p:sp>
        <p:nvSpPr>
          <p:cNvPr id="5196" name="Google Shape;5196;p53"/>
          <p:cNvSpPr txBox="1"/>
          <p:nvPr>
            <p:ph idx="4294967295" type="subTitle"/>
          </p:nvPr>
        </p:nvSpPr>
        <p:spPr>
          <a:xfrm>
            <a:off x="541900" y="2819025"/>
            <a:ext cx="3848400" cy="164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a:t>
            </a:r>
            <a:r>
              <a:rPr lang="en"/>
              <a:t>ncrease the data rate and decrease latency.</a:t>
            </a:r>
            <a:endParaRPr/>
          </a:p>
          <a:p>
            <a:pPr indent="-317500" lvl="0" marL="457200" rtl="0" algn="l">
              <a:spcBef>
                <a:spcPts val="0"/>
              </a:spcBef>
              <a:spcAft>
                <a:spcPts val="0"/>
              </a:spcAft>
              <a:buSzPts val="1400"/>
              <a:buChar char="●"/>
            </a:pPr>
            <a:r>
              <a:rPr lang="en"/>
              <a:t>Additionally, accurate localization of mobile terminals is required to provide these services in a timely manner</a:t>
            </a:r>
            <a:endParaRPr/>
          </a:p>
        </p:txBody>
      </p:sp>
      <p:sp>
        <p:nvSpPr>
          <p:cNvPr id="5197" name="Google Shape;5197;p53"/>
          <p:cNvSpPr/>
          <p:nvPr/>
        </p:nvSpPr>
        <p:spPr>
          <a:xfrm>
            <a:off x="0"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3"/>
          <p:cNvSpPr/>
          <p:nvPr/>
        </p:nvSpPr>
        <p:spPr>
          <a:xfrm>
            <a:off x="7628575" y="5801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3"/>
          <p:cNvSpPr/>
          <p:nvPr/>
        </p:nvSpPr>
        <p:spPr>
          <a:xfrm>
            <a:off x="6828175" y="71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3"/>
          <p:cNvSpPr/>
          <p:nvPr/>
        </p:nvSpPr>
        <p:spPr>
          <a:xfrm>
            <a:off x="647425" y="16165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3"/>
          <p:cNvSpPr txBox="1"/>
          <p:nvPr/>
        </p:nvSpPr>
        <p:spPr>
          <a:xfrm>
            <a:off x="751350" y="2511850"/>
            <a:ext cx="22743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User-Centric Computing</a:t>
            </a:r>
            <a:endParaRPr/>
          </a:p>
        </p:txBody>
      </p:sp>
      <p:pic>
        <p:nvPicPr>
          <p:cNvPr id="5202" name="Google Shape;5202;p53"/>
          <p:cNvPicPr preferRelativeResize="0"/>
          <p:nvPr/>
        </p:nvPicPr>
        <p:blipFill>
          <a:blip r:embed="rId3">
            <a:alphaModFix/>
          </a:blip>
          <a:stretch>
            <a:fillRect/>
          </a:stretch>
        </p:blipFill>
        <p:spPr>
          <a:xfrm>
            <a:off x="751338" y="926913"/>
            <a:ext cx="3309216" cy="1552925"/>
          </a:xfrm>
          <a:prstGeom prst="rect">
            <a:avLst/>
          </a:prstGeom>
          <a:noFill/>
          <a:ln>
            <a:noFill/>
          </a:ln>
        </p:spPr>
      </p:pic>
      <p:sp>
        <p:nvSpPr>
          <p:cNvPr id="5203" name="Google Shape;5203;p53"/>
          <p:cNvSpPr txBox="1"/>
          <p:nvPr/>
        </p:nvSpPr>
        <p:spPr>
          <a:xfrm>
            <a:off x="5213338" y="2511850"/>
            <a:ext cx="227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Crowded Area Services</a:t>
            </a:r>
            <a:endParaRPr/>
          </a:p>
        </p:txBody>
      </p:sp>
      <p:sp>
        <p:nvSpPr>
          <p:cNvPr id="5204" name="Google Shape;5204;p53"/>
          <p:cNvSpPr txBox="1"/>
          <p:nvPr>
            <p:ph idx="4294967295" type="subTitle"/>
          </p:nvPr>
        </p:nvSpPr>
        <p:spPr>
          <a:xfrm>
            <a:off x="4720850" y="2898275"/>
            <a:ext cx="3848400" cy="134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5G can provide using many base stations and the available backbone bandwidth effectively without any interruption by adopting the small-cell concept and mobile edge computing.</a:t>
            </a:r>
            <a:endParaRPr/>
          </a:p>
          <a:p>
            <a:pPr indent="0" lvl="0" marL="457200" rtl="0" algn="l">
              <a:spcBef>
                <a:spcPts val="1600"/>
              </a:spcBef>
              <a:spcAft>
                <a:spcPts val="1600"/>
              </a:spcAft>
              <a:buNone/>
            </a:pPr>
            <a:r>
              <a:t/>
            </a:r>
            <a:endParaRPr/>
          </a:p>
        </p:txBody>
      </p:sp>
      <p:pic>
        <p:nvPicPr>
          <p:cNvPr id="5205" name="Google Shape;5205;p53"/>
          <p:cNvPicPr preferRelativeResize="0"/>
          <p:nvPr/>
        </p:nvPicPr>
        <p:blipFill>
          <a:blip r:embed="rId4">
            <a:alphaModFix/>
          </a:blip>
          <a:stretch>
            <a:fillRect/>
          </a:stretch>
        </p:blipFill>
        <p:spPr>
          <a:xfrm>
            <a:off x="5295200" y="894925"/>
            <a:ext cx="2607850" cy="1616925"/>
          </a:xfrm>
          <a:prstGeom prst="rect">
            <a:avLst/>
          </a:prstGeom>
          <a:noFill/>
          <a:ln>
            <a:noFill/>
          </a:ln>
        </p:spPr>
      </p:pic>
      <p:sp>
        <p:nvSpPr>
          <p:cNvPr id="5206" name="Google Shape;520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0" name="Shape 5210"/>
        <p:cNvGrpSpPr/>
        <p:nvPr/>
      </p:nvGrpSpPr>
      <p:grpSpPr>
        <a:xfrm>
          <a:off x="0" y="0"/>
          <a:ext cx="0" cy="0"/>
          <a:chOff x="0" y="0"/>
          <a:chExt cx="0" cy="0"/>
        </a:xfrm>
      </p:grpSpPr>
      <p:sp>
        <p:nvSpPr>
          <p:cNvPr id="5211" name="Google Shape;5211;p54"/>
          <p:cNvSpPr txBox="1"/>
          <p:nvPr>
            <p:ph type="title"/>
          </p:nvPr>
        </p:nvSpPr>
        <p:spPr>
          <a:xfrm>
            <a:off x="3750" y="595200"/>
            <a:ext cx="514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Omnipresent 5G Services</a:t>
            </a:r>
            <a:endParaRPr sz="3500"/>
          </a:p>
        </p:txBody>
      </p:sp>
      <p:sp>
        <p:nvSpPr>
          <p:cNvPr id="5212" name="Google Shape;5212;p54"/>
          <p:cNvSpPr txBox="1"/>
          <p:nvPr>
            <p:ph idx="1" type="subTitle"/>
          </p:nvPr>
        </p:nvSpPr>
        <p:spPr>
          <a:xfrm>
            <a:off x="3996850" y="2067150"/>
            <a:ext cx="3631800" cy="1781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5G technologies for transmission and networks have to be able to maintain multiple network connections with many devices using limited resources.</a:t>
            </a:r>
            <a:endParaRPr/>
          </a:p>
          <a:p>
            <a:pPr indent="0" lvl="0" marL="457200" rtl="0" algn="l">
              <a:spcBef>
                <a:spcPts val="0"/>
              </a:spcBef>
              <a:spcAft>
                <a:spcPts val="0"/>
              </a:spcAft>
              <a:buNone/>
            </a:pPr>
            <a:r>
              <a:t/>
            </a:r>
            <a:endParaRPr/>
          </a:p>
        </p:txBody>
      </p:sp>
      <p:sp>
        <p:nvSpPr>
          <p:cNvPr id="5213" name="Google Shape;5213;p54"/>
          <p:cNvSpPr/>
          <p:nvPr/>
        </p:nvSpPr>
        <p:spPr>
          <a:xfrm>
            <a:off x="0"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4"/>
          <p:cNvSpPr/>
          <p:nvPr/>
        </p:nvSpPr>
        <p:spPr>
          <a:xfrm>
            <a:off x="7628575" y="5801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4"/>
          <p:cNvSpPr/>
          <p:nvPr/>
        </p:nvSpPr>
        <p:spPr>
          <a:xfrm>
            <a:off x="6828175" y="71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4"/>
          <p:cNvSpPr/>
          <p:nvPr/>
        </p:nvSpPr>
        <p:spPr>
          <a:xfrm>
            <a:off x="647425" y="16165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4"/>
          <p:cNvSpPr txBox="1"/>
          <p:nvPr/>
        </p:nvSpPr>
        <p:spPr>
          <a:xfrm>
            <a:off x="4505050" y="1636050"/>
            <a:ext cx="227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Internet of Things</a:t>
            </a:r>
            <a:endParaRPr/>
          </a:p>
        </p:txBody>
      </p:sp>
      <p:pic>
        <p:nvPicPr>
          <p:cNvPr id="5218" name="Google Shape;5218;p54"/>
          <p:cNvPicPr preferRelativeResize="0"/>
          <p:nvPr/>
        </p:nvPicPr>
        <p:blipFill>
          <a:blip r:embed="rId3">
            <a:alphaModFix/>
          </a:blip>
          <a:stretch>
            <a:fillRect/>
          </a:stretch>
        </p:blipFill>
        <p:spPr>
          <a:xfrm>
            <a:off x="647425" y="1787850"/>
            <a:ext cx="3264225" cy="2175599"/>
          </a:xfrm>
          <a:prstGeom prst="rect">
            <a:avLst/>
          </a:prstGeom>
          <a:noFill/>
          <a:ln>
            <a:noFill/>
          </a:ln>
        </p:spPr>
      </p:pic>
      <p:sp>
        <p:nvSpPr>
          <p:cNvPr id="5219" name="Google Shape;521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3" name="Shape 5223"/>
        <p:cNvGrpSpPr/>
        <p:nvPr/>
      </p:nvGrpSpPr>
      <p:grpSpPr>
        <a:xfrm>
          <a:off x="0" y="0"/>
          <a:ext cx="0" cy="0"/>
          <a:chOff x="0" y="0"/>
          <a:chExt cx="0" cy="0"/>
        </a:xfrm>
      </p:grpSpPr>
      <p:sp>
        <p:nvSpPr>
          <p:cNvPr id="5224" name="Google Shape;5224;p55"/>
          <p:cNvSpPr txBox="1"/>
          <p:nvPr>
            <p:ph type="title"/>
          </p:nvPr>
        </p:nvSpPr>
        <p:spPr>
          <a:xfrm>
            <a:off x="43875" y="0"/>
            <a:ext cx="5146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Autonomous 5G services</a:t>
            </a:r>
            <a:endParaRPr sz="3500"/>
          </a:p>
        </p:txBody>
      </p:sp>
      <p:sp>
        <p:nvSpPr>
          <p:cNvPr id="5225" name="Google Shape;5225;p55"/>
          <p:cNvSpPr txBox="1"/>
          <p:nvPr/>
        </p:nvSpPr>
        <p:spPr>
          <a:xfrm>
            <a:off x="788575" y="2459888"/>
            <a:ext cx="227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Smart transportation</a:t>
            </a:r>
            <a:endParaRPr/>
          </a:p>
        </p:txBody>
      </p:sp>
      <p:pic>
        <p:nvPicPr>
          <p:cNvPr id="5226" name="Google Shape;5226;p55"/>
          <p:cNvPicPr preferRelativeResize="0"/>
          <p:nvPr/>
        </p:nvPicPr>
        <p:blipFill>
          <a:blip r:embed="rId3">
            <a:alphaModFix/>
          </a:blip>
          <a:stretch>
            <a:fillRect/>
          </a:stretch>
        </p:blipFill>
        <p:spPr>
          <a:xfrm>
            <a:off x="788562" y="768025"/>
            <a:ext cx="1796732" cy="1691876"/>
          </a:xfrm>
          <a:prstGeom prst="rect">
            <a:avLst/>
          </a:prstGeom>
          <a:noFill/>
          <a:ln>
            <a:noFill/>
          </a:ln>
        </p:spPr>
      </p:pic>
      <p:sp>
        <p:nvSpPr>
          <p:cNvPr id="5227" name="Google Shape;5227;p55"/>
          <p:cNvSpPr txBox="1"/>
          <p:nvPr>
            <p:ph idx="4294967295" type="subTitle"/>
          </p:nvPr>
        </p:nvSpPr>
        <p:spPr>
          <a:xfrm>
            <a:off x="614050" y="2964775"/>
            <a:ext cx="3197700" cy="196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5G base-stations can ﬁgure out the location and speed information of vehicles in real time.</a:t>
            </a:r>
            <a:endParaRPr sz="1300"/>
          </a:p>
          <a:p>
            <a:pPr indent="-311150" lvl="0" marL="457200" rtl="0" algn="l">
              <a:spcBef>
                <a:spcPts val="0"/>
              </a:spcBef>
              <a:spcAft>
                <a:spcPts val="0"/>
              </a:spcAft>
              <a:buSzPts val="1300"/>
              <a:buChar char="●"/>
            </a:pPr>
            <a:r>
              <a:rPr lang="en" sz="1300"/>
              <a:t>5G combined with artiﬁcial intelligence (AI) algorithms that used in smart transportation </a:t>
            </a:r>
            <a:endParaRPr sz="1300"/>
          </a:p>
          <a:p>
            <a:pPr indent="0" lvl="0" marL="0" rtl="0" algn="l">
              <a:spcBef>
                <a:spcPts val="1600"/>
              </a:spcBef>
              <a:spcAft>
                <a:spcPts val="1600"/>
              </a:spcAft>
              <a:buNone/>
            </a:pPr>
            <a:r>
              <a:t/>
            </a:r>
            <a:endParaRPr sz="1300"/>
          </a:p>
        </p:txBody>
      </p:sp>
      <p:pic>
        <p:nvPicPr>
          <p:cNvPr id="5228" name="Google Shape;5228;p55"/>
          <p:cNvPicPr preferRelativeResize="0"/>
          <p:nvPr/>
        </p:nvPicPr>
        <p:blipFill>
          <a:blip r:embed="rId4">
            <a:alphaModFix/>
          </a:blip>
          <a:stretch>
            <a:fillRect/>
          </a:stretch>
        </p:blipFill>
        <p:spPr>
          <a:xfrm>
            <a:off x="4096350" y="768025"/>
            <a:ext cx="3759775" cy="1691875"/>
          </a:xfrm>
          <a:prstGeom prst="rect">
            <a:avLst/>
          </a:prstGeom>
          <a:noFill/>
          <a:ln>
            <a:noFill/>
          </a:ln>
        </p:spPr>
      </p:pic>
      <p:sp>
        <p:nvSpPr>
          <p:cNvPr id="5229" name="Google Shape;5229;p55"/>
          <p:cNvSpPr txBox="1"/>
          <p:nvPr/>
        </p:nvSpPr>
        <p:spPr>
          <a:xfrm>
            <a:off x="4228000" y="2459900"/>
            <a:ext cx="227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Robots</a:t>
            </a:r>
            <a:endParaRPr/>
          </a:p>
        </p:txBody>
      </p:sp>
      <p:sp>
        <p:nvSpPr>
          <p:cNvPr id="5230" name="Google Shape;5230;p55"/>
          <p:cNvSpPr txBox="1"/>
          <p:nvPr>
            <p:ph idx="4294967295" type="subTitle"/>
          </p:nvPr>
        </p:nvSpPr>
        <p:spPr>
          <a:xfrm>
            <a:off x="3811700" y="2964775"/>
            <a:ext cx="5373000" cy="173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5G will provide networking functions that are necessary for robot evolution.</a:t>
            </a:r>
            <a:endParaRPr sz="1300"/>
          </a:p>
          <a:p>
            <a:pPr indent="-311150" lvl="0" marL="457200" rtl="0" algn="l">
              <a:spcBef>
                <a:spcPts val="0"/>
              </a:spcBef>
              <a:spcAft>
                <a:spcPts val="0"/>
              </a:spcAft>
              <a:buSzPts val="1300"/>
              <a:buChar char="●"/>
            </a:pPr>
            <a:r>
              <a:rPr lang="en" sz="1300"/>
              <a:t>The information ﬂow between assemblies and control systems with robots is another example of 5G services</a:t>
            </a:r>
            <a:endParaRPr sz="1300"/>
          </a:p>
          <a:p>
            <a:pPr indent="-311150" lvl="0" marL="457200" rtl="0" algn="l">
              <a:spcBef>
                <a:spcPts val="0"/>
              </a:spcBef>
              <a:spcAft>
                <a:spcPts val="0"/>
              </a:spcAft>
              <a:buSzPts val="1300"/>
              <a:buChar char="●"/>
            </a:pPr>
            <a:r>
              <a:rPr lang="en" sz="1300"/>
              <a:t>5G for robot services provides several limitations associated with the current technologies, such as latency, reliability and high throughput, for such applications of robots.</a:t>
            </a:r>
            <a:endParaRPr sz="1300"/>
          </a:p>
          <a:p>
            <a:pPr indent="0" lvl="0" marL="914400" rtl="0" algn="l">
              <a:spcBef>
                <a:spcPts val="1600"/>
              </a:spcBef>
              <a:spcAft>
                <a:spcPts val="1600"/>
              </a:spcAft>
              <a:buNone/>
            </a:pPr>
            <a:r>
              <a:t/>
            </a:r>
            <a:endParaRPr sz="1300"/>
          </a:p>
        </p:txBody>
      </p:sp>
      <p:sp>
        <p:nvSpPr>
          <p:cNvPr id="5231" name="Google Shape;523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5" name="Shape 5235"/>
        <p:cNvGrpSpPr/>
        <p:nvPr/>
      </p:nvGrpSpPr>
      <p:grpSpPr>
        <a:xfrm>
          <a:off x="0" y="0"/>
          <a:ext cx="0" cy="0"/>
          <a:chOff x="0" y="0"/>
          <a:chExt cx="0" cy="0"/>
        </a:xfrm>
      </p:grpSpPr>
      <p:sp>
        <p:nvSpPr>
          <p:cNvPr id="5236" name="Google Shape;5236;p56"/>
          <p:cNvSpPr txBox="1"/>
          <p:nvPr>
            <p:ph type="title"/>
          </p:nvPr>
        </p:nvSpPr>
        <p:spPr>
          <a:xfrm>
            <a:off x="-32825" y="0"/>
            <a:ext cx="5146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5G Services</a:t>
            </a:r>
            <a:endParaRPr sz="3500"/>
          </a:p>
        </p:txBody>
      </p:sp>
      <p:sp>
        <p:nvSpPr>
          <p:cNvPr id="5237" name="Google Shape;5237;p56"/>
          <p:cNvSpPr txBox="1"/>
          <p:nvPr>
            <p:ph idx="4294967295" type="subTitle"/>
          </p:nvPr>
        </p:nvSpPr>
        <p:spPr>
          <a:xfrm>
            <a:off x="442375" y="3039650"/>
            <a:ext cx="4196100" cy="156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5G can provide advanced security mechanisms and public safety service data according to priority.</a:t>
            </a:r>
            <a:endParaRPr/>
          </a:p>
          <a:p>
            <a:pPr indent="-317500" lvl="0" marL="457200" rtl="0" algn="l">
              <a:spcBef>
                <a:spcPts val="0"/>
              </a:spcBef>
              <a:spcAft>
                <a:spcPts val="0"/>
              </a:spcAft>
              <a:buSzPts val="1400"/>
              <a:buChar char="●"/>
            </a:pPr>
            <a:r>
              <a:rPr lang="en"/>
              <a:t>Mission critical services requiring very high reliability and global coverage will be supported by the 5G infrastructure.</a:t>
            </a:r>
            <a:endParaRPr/>
          </a:p>
        </p:txBody>
      </p:sp>
      <p:sp>
        <p:nvSpPr>
          <p:cNvPr id="5238" name="Google Shape;5238;p56"/>
          <p:cNvSpPr txBox="1"/>
          <p:nvPr/>
        </p:nvSpPr>
        <p:spPr>
          <a:xfrm>
            <a:off x="697400" y="2601425"/>
            <a:ext cx="33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Private Security and Public Safety</a:t>
            </a:r>
            <a:endParaRPr/>
          </a:p>
        </p:txBody>
      </p:sp>
      <p:pic>
        <p:nvPicPr>
          <p:cNvPr id="5239" name="Google Shape;5239;p56"/>
          <p:cNvPicPr preferRelativeResize="0"/>
          <p:nvPr/>
        </p:nvPicPr>
        <p:blipFill>
          <a:blip r:embed="rId3">
            <a:alphaModFix/>
          </a:blip>
          <a:stretch>
            <a:fillRect/>
          </a:stretch>
        </p:blipFill>
        <p:spPr>
          <a:xfrm>
            <a:off x="812975" y="725525"/>
            <a:ext cx="2119268" cy="1868763"/>
          </a:xfrm>
          <a:prstGeom prst="rect">
            <a:avLst/>
          </a:prstGeom>
          <a:noFill/>
          <a:ln>
            <a:noFill/>
          </a:ln>
        </p:spPr>
      </p:pic>
      <p:pic>
        <p:nvPicPr>
          <p:cNvPr id="5240" name="Google Shape;5240;p56"/>
          <p:cNvPicPr preferRelativeResize="0"/>
          <p:nvPr/>
        </p:nvPicPr>
        <p:blipFill>
          <a:blip r:embed="rId4">
            <a:alphaModFix/>
          </a:blip>
          <a:stretch>
            <a:fillRect/>
          </a:stretch>
        </p:blipFill>
        <p:spPr>
          <a:xfrm>
            <a:off x="4571991" y="725536"/>
            <a:ext cx="2614749" cy="1470800"/>
          </a:xfrm>
          <a:prstGeom prst="rect">
            <a:avLst/>
          </a:prstGeom>
          <a:noFill/>
          <a:ln>
            <a:noFill/>
          </a:ln>
        </p:spPr>
      </p:pic>
      <p:sp>
        <p:nvSpPr>
          <p:cNvPr id="5241" name="Google Shape;5241;p56"/>
          <p:cNvSpPr txBox="1"/>
          <p:nvPr/>
        </p:nvSpPr>
        <p:spPr>
          <a:xfrm>
            <a:off x="4572000" y="2196325"/>
            <a:ext cx="23631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Share Tech"/>
                <a:ea typeface="Share Tech"/>
                <a:cs typeface="Share Tech"/>
                <a:sym typeface="Share Tech"/>
              </a:rPr>
              <a:t>Emergency Services</a:t>
            </a:r>
            <a:endParaRPr/>
          </a:p>
        </p:txBody>
      </p:sp>
      <p:sp>
        <p:nvSpPr>
          <p:cNvPr id="5242" name="Google Shape;5242;p56"/>
          <p:cNvSpPr txBox="1"/>
          <p:nvPr>
            <p:ph idx="4294967295" type="subTitle"/>
          </p:nvPr>
        </p:nvSpPr>
        <p:spPr>
          <a:xfrm>
            <a:off x="4353575" y="2601425"/>
            <a:ext cx="4586700" cy="215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limitations of current technologies for these types of services include reliability and the requirement of low latency.</a:t>
            </a:r>
            <a:endParaRPr sz="1300"/>
          </a:p>
          <a:p>
            <a:pPr indent="-311150" lvl="0" marL="457200" rtl="0" algn="l">
              <a:spcBef>
                <a:spcPts val="0"/>
              </a:spcBef>
              <a:spcAft>
                <a:spcPts val="0"/>
              </a:spcAft>
              <a:buSzPts val="1300"/>
              <a:buChar char="●"/>
            </a:pPr>
            <a:r>
              <a:rPr lang="en" sz="1300"/>
              <a:t>high-quality videos regarding the emergency area and the medical data on the patients need to be sent with high speed and wider network coverage.</a:t>
            </a:r>
            <a:endParaRPr sz="1300"/>
          </a:p>
          <a:p>
            <a:pPr indent="-311150" lvl="0" marL="457200" rtl="0" algn="l">
              <a:spcBef>
                <a:spcPts val="0"/>
              </a:spcBef>
              <a:spcAft>
                <a:spcPts val="0"/>
              </a:spcAft>
              <a:buSzPts val="1300"/>
              <a:buChar char="●"/>
            </a:pPr>
            <a:r>
              <a:rPr lang="en" sz="1300"/>
              <a:t>5G will be suitable for such types of emergency services, with its ultra-reliable wireless transmission and latency within 1 ms.</a:t>
            </a:r>
            <a:endParaRPr sz="1300"/>
          </a:p>
        </p:txBody>
      </p:sp>
      <p:sp>
        <p:nvSpPr>
          <p:cNvPr id="5243" name="Google Shape;524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5" name="Shape 4865"/>
        <p:cNvGrpSpPr/>
        <p:nvPr/>
      </p:nvGrpSpPr>
      <p:grpSpPr>
        <a:xfrm>
          <a:off x="0" y="0"/>
          <a:ext cx="0" cy="0"/>
          <a:chOff x="0" y="0"/>
          <a:chExt cx="0" cy="0"/>
        </a:xfrm>
      </p:grpSpPr>
      <p:sp>
        <p:nvSpPr>
          <p:cNvPr id="4866" name="Google Shape;4866;p39"/>
          <p:cNvSpPr txBox="1"/>
          <p:nvPr>
            <p:ph type="title"/>
          </p:nvPr>
        </p:nvSpPr>
        <p:spPr>
          <a:xfrm>
            <a:off x="720000" y="6698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4867" name="Google Shape;4867;p39"/>
          <p:cNvSpPr/>
          <p:nvPr/>
        </p:nvSpPr>
        <p:spPr>
          <a:xfrm>
            <a:off x="55538" y="967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9"/>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9"/>
          <p:cNvSpPr/>
          <p:nvPr/>
        </p:nvSpPr>
        <p:spPr>
          <a:xfrm>
            <a:off x="8330463" y="26770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9"/>
          <p:cNvSpPr/>
          <p:nvPr/>
        </p:nvSpPr>
        <p:spPr>
          <a:xfrm>
            <a:off x="7211138" y="60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9"/>
          <p:cNvSpPr/>
          <p:nvPr/>
        </p:nvSpPr>
        <p:spPr>
          <a:xfrm>
            <a:off x="5611844" y="410152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9"/>
          <p:cNvSpPr/>
          <p:nvPr/>
        </p:nvSpPr>
        <p:spPr>
          <a:xfrm>
            <a:off x="3195494" y="34880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9"/>
          <p:cNvSpPr txBox="1"/>
          <p:nvPr/>
        </p:nvSpPr>
        <p:spPr>
          <a:xfrm>
            <a:off x="1339250" y="1256500"/>
            <a:ext cx="6580800" cy="27006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D789FF"/>
              </a:solidFill>
              <a:latin typeface="Share Tech"/>
              <a:ea typeface="Share Tech"/>
              <a:cs typeface="Share Tech"/>
              <a:sym typeface="Share Tech"/>
            </a:endParaRPr>
          </a:p>
        </p:txBody>
      </p:sp>
      <p:sp>
        <p:nvSpPr>
          <p:cNvPr id="4874" name="Google Shape;4874;p39"/>
          <p:cNvSpPr txBox="1"/>
          <p:nvPr>
            <p:ph idx="2" type="title"/>
          </p:nvPr>
        </p:nvSpPr>
        <p:spPr>
          <a:xfrm>
            <a:off x="2315175" y="1639788"/>
            <a:ext cx="2175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Hun Ravit</a:t>
            </a:r>
            <a:endParaRPr/>
          </a:p>
          <a:p>
            <a:pPr indent="0" lvl="0" marL="0" rtl="0" algn="l">
              <a:spcBef>
                <a:spcPts val="0"/>
              </a:spcBef>
              <a:spcAft>
                <a:spcPts val="0"/>
              </a:spcAft>
              <a:buNone/>
            </a:pPr>
            <a:r>
              <a:rPr lang="en"/>
              <a:t>e20180328</a:t>
            </a:r>
            <a:endParaRPr/>
          </a:p>
        </p:txBody>
      </p:sp>
      <p:sp>
        <p:nvSpPr>
          <p:cNvPr id="4875" name="Google Shape;4875;p39"/>
          <p:cNvSpPr/>
          <p:nvPr/>
        </p:nvSpPr>
        <p:spPr>
          <a:xfrm>
            <a:off x="6086444" y="1852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39"/>
          <p:cNvGrpSpPr/>
          <p:nvPr/>
        </p:nvGrpSpPr>
        <p:grpSpPr>
          <a:xfrm>
            <a:off x="1996082" y="1722609"/>
            <a:ext cx="319089" cy="362073"/>
            <a:chOff x="1044400" y="2917425"/>
            <a:chExt cx="248125" cy="281550"/>
          </a:xfrm>
        </p:grpSpPr>
        <p:sp>
          <p:nvSpPr>
            <p:cNvPr id="4877" name="Google Shape;4877;p39"/>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9"/>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9"/>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9"/>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9"/>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accent3"/>
            </a:solidFill>
            <a:ln>
              <a:noFill/>
            </a:ln>
          </p:spPr>
        </p:sp>
        <p:sp>
          <p:nvSpPr>
            <p:cNvPr id="4882" name="Google Shape;4882;p39"/>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accent3"/>
            </a:solidFill>
            <a:ln>
              <a:noFill/>
            </a:ln>
          </p:spPr>
        </p:sp>
        <p:sp>
          <p:nvSpPr>
            <p:cNvPr id="4883" name="Google Shape;4883;p39"/>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accent3"/>
            </a:solidFill>
            <a:ln>
              <a:noFill/>
            </a:ln>
          </p:spPr>
        </p:sp>
        <p:sp>
          <p:nvSpPr>
            <p:cNvPr id="4884" name="Google Shape;4884;p39"/>
            <p:cNvSpPr/>
            <p:nvPr/>
          </p:nvSpPr>
          <p:spPr>
            <a:xfrm>
              <a:off x="1205975" y="2965750"/>
              <a:ext cx="21000" cy="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9"/>
            <p:cNvSpPr/>
            <p:nvPr/>
          </p:nvSpPr>
          <p:spPr>
            <a:xfrm>
              <a:off x="1082225" y="2937250"/>
              <a:ext cx="11400" cy="2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39"/>
          <p:cNvGrpSpPr/>
          <p:nvPr/>
        </p:nvGrpSpPr>
        <p:grpSpPr>
          <a:xfrm>
            <a:off x="5269959" y="1708924"/>
            <a:ext cx="361090" cy="359303"/>
            <a:chOff x="-55225575" y="1903275"/>
            <a:chExt cx="318225" cy="316650"/>
          </a:xfrm>
        </p:grpSpPr>
        <p:sp>
          <p:nvSpPr>
            <p:cNvPr id="4887" name="Google Shape;4887;p39"/>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9"/>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9"/>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9"/>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9"/>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39"/>
          <p:cNvSpPr txBox="1"/>
          <p:nvPr>
            <p:ph idx="2" type="title"/>
          </p:nvPr>
        </p:nvSpPr>
        <p:spPr>
          <a:xfrm>
            <a:off x="5631050" y="1624725"/>
            <a:ext cx="2175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Hourt Koemly</a:t>
            </a:r>
            <a:endParaRPr/>
          </a:p>
          <a:p>
            <a:pPr indent="0" lvl="0" marL="0" rtl="0" algn="l">
              <a:spcBef>
                <a:spcPts val="0"/>
              </a:spcBef>
              <a:spcAft>
                <a:spcPts val="0"/>
              </a:spcAft>
              <a:buNone/>
            </a:pPr>
            <a:r>
              <a:rPr lang="en"/>
              <a:t>e20180325</a:t>
            </a:r>
            <a:endParaRPr/>
          </a:p>
        </p:txBody>
      </p:sp>
      <p:sp>
        <p:nvSpPr>
          <p:cNvPr id="4893" name="Google Shape;4893;p39"/>
          <p:cNvSpPr/>
          <p:nvPr/>
        </p:nvSpPr>
        <p:spPr>
          <a:xfrm>
            <a:off x="2812569" y="286122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4" name="Google Shape;4894;p39"/>
          <p:cNvGrpSpPr/>
          <p:nvPr/>
        </p:nvGrpSpPr>
        <p:grpSpPr>
          <a:xfrm>
            <a:off x="1996084" y="2717674"/>
            <a:ext cx="361090" cy="359303"/>
            <a:chOff x="-55225575" y="1903275"/>
            <a:chExt cx="318225" cy="316650"/>
          </a:xfrm>
        </p:grpSpPr>
        <p:sp>
          <p:nvSpPr>
            <p:cNvPr id="4895" name="Google Shape;4895;p39"/>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9"/>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9"/>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9"/>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9"/>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39"/>
          <p:cNvSpPr txBox="1"/>
          <p:nvPr>
            <p:ph idx="2" type="title"/>
          </p:nvPr>
        </p:nvSpPr>
        <p:spPr>
          <a:xfrm>
            <a:off x="2357175" y="2633475"/>
            <a:ext cx="2175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Chheng Afa</a:t>
            </a:r>
            <a:endParaRPr/>
          </a:p>
          <a:p>
            <a:pPr indent="0" lvl="0" marL="0" rtl="0" algn="l">
              <a:spcBef>
                <a:spcPts val="0"/>
              </a:spcBef>
              <a:spcAft>
                <a:spcPts val="0"/>
              </a:spcAft>
              <a:buNone/>
            </a:pPr>
            <a:r>
              <a:rPr lang="en"/>
              <a:t>e20180106</a:t>
            </a:r>
            <a:endParaRPr/>
          </a:p>
        </p:txBody>
      </p:sp>
      <p:sp>
        <p:nvSpPr>
          <p:cNvPr id="4901" name="Google Shape;4901;p39"/>
          <p:cNvSpPr txBox="1"/>
          <p:nvPr>
            <p:ph idx="2" type="title"/>
          </p:nvPr>
        </p:nvSpPr>
        <p:spPr>
          <a:xfrm>
            <a:off x="5589050" y="2633463"/>
            <a:ext cx="2175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Hai Mengkuong</a:t>
            </a:r>
            <a:endParaRPr/>
          </a:p>
          <a:p>
            <a:pPr indent="0" lvl="0" marL="0" rtl="0" algn="l">
              <a:spcBef>
                <a:spcPts val="0"/>
              </a:spcBef>
              <a:spcAft>
                <a:spcPts val="0"/>
              </a:spcAft>
              <a:buNone/>
            </a:pPr>
            <a:r>
              <a:rPr lang="en"/>
              <a:t>e20180236</a:t>
            </a:r>
            <a:endParaRPr/>
          </a:p>
        </p:txBody>
      </p:sp>
      <p:grpSp>
        <p:nvGrpSpPr>
          <p:cNvPr id="4902" name="Google Shape;4902;p39"/>
          <p:cNvGrpSpPr/>
          <p:nvPr/>
        </p:nvGrpSpPr>
        <p:grpSpPr>
          <a:xfrm>
            <a:off x="5269957" y="2716284"/>
            <a:ext cx="319089" cy="362073"/>
            <a:chOff x="1044400" y="2917425"/>
            <a:chExt cx="248125" cy="281550"/>
          </a:xfrm>
        </p:grpSpPr>
        <p:sp>
          <p:nvSpPr>
            <p:cNvPr id="4903" name="Google Shape;4903;p39"/>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9"/>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9"/>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9"/>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9"/>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accent3"/>
            </a:solidFill>
            <a:ln>
              <a:noFill/>
            </a:ln>
          </p:spPr>
        </p:sp>
        <p:sp>
          <p:nvSpPr>
            <p:cNvPr id="4908" name="Google Shape;4908;p39"/>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accent3"/>
            </a:solidFill>
            <a:ln>
              <a:noFill/>
            </a:ln>
          </p:spPr>
        </p:sp>
        <p:sp>
          <p:nvSpPr>
            <p:cNvPr id="4909" name="Google Shape;4909;p39"/>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accent3"/>
            </a:solidFill>
            <a:ln>
              <a:noFill/>
            </a:ln>
          </p:spPr>
        </p:sp>
        <p:sp>
          <p:nvSpPr>
            <p:cNvPr id="4910" name="Google Shape;4910;p39"/>
            <p:cNvSpPr/>
            <p:nvPr/>
          </p:nvSpPr>
          <p:spPr>
            <a:xfrm>
              <a:off x="1205975" y="2965750"/>
              <a:ext cx="21000" cy="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9"/>
            <p:cNvSpPr/>
            <p:nvPr/>
          </p:nvSpPr>
          <p:spPr>
            <a:xfrm>
              <a:off x="1082225" y="2937250"/>
              <a:ext cx="11400" cy="2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39"/>
          <p:cNvGrpSpPr/>
          <p:nvPr/>
        </p:nvGrpSpPr>
        <p:grpSpPr>
          <a:xfrm>
            <a:off x="4059132" y="2068230"/>
            <a:ext cx="865005" cy="809625"/>
            <a:chOff x="2080437" y="1887914"/>
            <a:chExt cx="482677" cy="432677"/>
          </a:xfrm>
        </p:grpSpPr>
        <p:sp>
          <p:nvSpPr>
            <p:cNvPr id="4913" name="Google Shape;4913;p39"/>
            <p:cNvSpPr/>
            <p:nvPr/>
          </p:nvSpPr>
          <p:spPr>
            <a:xfrm>
              <a:off x="2080437" y="1899652"/>
              <a:ext cx="482677" cy="420939"/>
            </a:xfrm>
            <a:custGeom>
              <a:rect b="b" l="l" r="r" t="t"/>
              <a:pathLst>
                <a:path extrusionOk="0" h="16459" w="18873">
                  <a:moveTo>
                    <a:pt x="9439" y="2072"/>
                  </a:moveTo>
                  <a:cubicBezTo>
                    <a:pt x="9459" y="2072"/>
                    <a:pt x="9479" y="2073"/>
                    <a:pt x="9499" y="2075"/>
                  </a:cubicBezTo>
                  <a:cubicBezTo>
                    <a:pt x="9803" y="2110"/>
                    <a:pt x="10017" y="2378"/>
                    <a:pt x="10017" y="2672"/>
                  </a:cubicBezTo>
                  <a:lnTo>
                    <a:pt x="10017" y="3020"/>
                  </a:lnTo>
                  <a:cubicBezTo>
                    <a:pt x="10017" y="3324"/>
                    <a:pt x="9803" y="3582"/>
                    <a:pt x="9499" y="3618"/>
                  </a:cubicBezTo>
                  <a:cubicBezTo>
                    <a:pt x="9479" y="3620"/>
                    <a:pt x="9459" y="3621"/>
                    <a:pt x="9439" y="3621"/>
                  </a:cubicBezTo>
                  <a:cubicBezTo>
                    <a:pt x="9117" y="3621"/>
                    <a:pt x="8848" y="3357"/>
                    <a:pt x="8848" y="3038"/>
                  </a:cubicBezTo>
                  <a:lnTo>
                    <a:pt x="8848" y="2655"/>
                  </a:lnTo>
                  <a:cubicBezTo>
                    <a:pt x="8848" y="2335"/>
                    <a:pt x="9117" y="2072"/>
                    <a:pt x="9439" y="2072"/>
                  </a:cubicBezTo>
                  <a:close/>
                  <a:moveTo>
                    <a:pt x="10293" y="4028"/>
                  </a:moveTo>
                  <a:lnTo>
                    <a:pt x="10588" y="4082"/>
                  </a:lnTo>
                  <a:cubicBezTo>
                    <a:pt x="10811" y="4127"/>
                    <a:pt x="10971" y="4314"/>
                    <a:pt x="10971" y="4537"/>
                  </a:cubicBezTo>
                  <a:lnTo>
                    <a:pt x="10971" y="4867"/>
                  </a:lnTo>
                  <a:cubicBezTo>
                    <a:pt x="10543" y="5197"/>
                    <a:pt x="10008" y="5384"/>
                    <a:pt x="9437" y="5384"/>
                  </a:cubicBezTo>
                  <a:cubicBezTo>
                    <a:pt x="8857" y="5384"/>
                    <a:pt x="8331" y="5197"/>
                    <a:pt x="7902" y="4867"/>
                  </a:cubicBezTo>
                  <a:lnTo>
                    <a:pt x="7902" y="4537"/>
                  </a:lnTo>
                  <a:cubicBezTo>
                    <a:pt x="7902" y="4314"/>
                    <a:pt x="8063" y="4127"/>
                    <a:pt x="8277" y="4082"/>
                  </a:cubicBezTo>
                  <a:lnTo>
                    <a:pt x="8572" y="4028"/>
                  </a:lnTo>
                  <a:cubicBezTo>
                    <a:pt x="8803" y="4234"/>
                    <a:pt x="9107" y="4350"/>
                    <a:pt x="9437" y="4350"/>
                  </a:cubicBezTo>
                  <a:cubicBezTo>
                    <a:pt x="9767" y="4350"/>
                    <a:pt x="10061" y="4234"/>
                    <a:pt x="10293" y="4028"/>
                  </a:cubicBezTo>
                  <a:close/>
                  <a:moveTo>
                    <a:pt x="9437" y="8257"/>
                  </a:moveTo>
                  <a:cubicBezTo>
                    <a:pt x="10284" y="8257"/>
                    <a:pt x="10971" y="8953"/>
                    <a:pt x="10971" y="9791"/>
                  </a:cubicBezTo>
                  <a:cubicBezTo>
                    <a:pt x="10971" y="10639"/>
                    <a:pt x="10284" y="11326"/>
                    <a:pt x="9437" y="11326"/>
                  </a:cubicBezTo>
                  <a:cubicBezTo>
                    <a:pt x="8589" y="11326"/>
                    <a:pt x="7902" y="10639"/>
                    <a:pt x="7902" y="9791"/>
                  </a:cubicBezTo>
                  <a:cubicBezTo>
                    <a:pt x="7902" y="8953"/>
                    <a:pt x="8589" y="8257"/>
                    <a:pt x="9437" y="8257"/>
                  </a:cubicBezTo>
                  <a:close/>
                  <a:moveTo>
                    <a:pt x="3382" y="12418"/>
                  </a:moveTo>
                  <a:cubicBezTo>
                    <a:pt x="3698" y="12418"/>
                    <a:pt x="3959" y="12680"/>
                    <a:pt x="3959" y="13003"/>
                  </a:cubicBezTo>
                  <a:lnTo>
                    <a:pt x="3959" y="13378"/>
                  </a:lnTo>
                  <a:cubicBezTo>
                    <a:pt x="3959" y="13701"/>
                    <a:pt x="3698" y="13962"/>
                    <a:pt x="3382" y="13962"/>
                  </a:cubicBezTo>
                  <a:cubicBezTo>
                    <a:pt x="3358" y="13962"/>
                    <a:pt x="3333" y="13961"/>
                    <a:pt x="3308" y="13958"/>
                  </a:cubicBezTo>
                  <a:cubicBezTo>
                    <a:pt x="3005" y="13931"/>
                    <a:pt x="2791" y="13663"/>
                    <a:pt x="2791" y="13369"/>
                  </a:cubicBezTo>
                  <a:lnTo>
                    <a:pt x="2791" y="13021"/>
                  </a:lnTo>
                  <a:cubicBezTo>
                    <a:pt x="2791" y="12717"/>
                    <a:pt x="3005" y="12459"/>
                    <a:pt x="3308" y="12423"/>
                  </a:cubicBezTo>
                  <a:cubicBezTo>
                    <a:pt x="3333" y="12420"/>
                    <a:pt x="3358" y="12418"/>
                    <a:pt x="3382" y="12418"/>
                  </a:cubicBezTo>
                  <a:close/>
                  <a:moveTo>
                    <a:pt x="15506" y="12418"/>
                  </a:moveTo>
                  <a:cubicBezTo>
                    <a:pt x="15821" y="12418"/>
                    <a:pt x="16083" y="12680"/>
                    <a:pt x="16083" y="13003"/>
                  </a:cubicBezTo>
                  <a:lnTo>
                    <a:pt x="16083" y="13378"/>
                  </a:lnTo>
                  <a:cubicBezTo>
                    <a:pt x="16083" y="13701"/>
                    <a:pt x="15821" y="13962"/>
                    <a:pt x="15506" y="13962"/>
                  </a:cubicBezTo>
                  <a:cubicBezTo>
                    <a:pt x="15481" y="13962"/>
                    <a:pt x="15457" y="13961"/>
                    <a:pt x="15432" y="13958"/>
                  </a:cubicBezTo>
                  <a:cubicBezTo>
                    <a:pt x="15128" y="13931"/>
                    <a:pt x="14914" y="13663"/>
                    <a:pt x="14914" y="13369"/>
                  </a:cubicBezTo>
                  <a:lnTo>
                    <a:pt x="14914" y="13021"/>
                  </a:lnTo>
                  <a:cubicBezTo>
                    <a:pt x="14914" y="12717"/>
                    <a:pt x="15128" y="12450"/>
                    <a:pt x="15432" y="12423"/>
                  </a:cubicBezTo>
                  <a:cubicBezTo>
                    <a:pt x="15457" y="12420"/>
                    <a:pt x="15481" y="12418"/>
                    <a:pt x="15506" y="12418"/>
                  </a:cubicBezTo>
                  <a:close/>
                  <a:moveTo>
                    <a:pt x="3357" y="10612"/>
                  </a:moveTo>
                  <a:cubicBezTo>
                    <a:pt x="4771" y="10612"/>
                    <a:pt x="5931" y="11761"/>
                    <a:pt x="5931" y="13172"/>
                  </a:cubicBezTo>
                  <a:cubicBezTo>
                    <a:pt x="5931" y="13645"/>
                    <a:pt x="5797" y="14100"/>
                    <a:pt x="5565" y="14484"/>
                  </a:cubicBezTo>
                  <a:cubicBezTo>
                    <a:pt x="5422" y="14091"/>
                    <a:pt x="5083" y="13788"/>
                    <a:pt x="4664" y="13708"/>
                  </a:cubicBezTo>
                  <a:lnTo>
                    <a:pt x="4646" y="13708"/>
                  </a:lnTo>
                  <a:cubicBezTo>
                    <a:pt x="4673" y="13601"/>
                    <a:pt x="4682" y="13494"/>
                    <a:pt x="4682" y="13378"/>
                  </a:cubicBezTo>
                  <a:lnTo>
                    <a:pt x="4682" y="13030"/>
                  </a:lnTo>
                  <a:cubicBezTo>
                    <a:pt x="4682" y="12325"/>
                    <a:pt x="4156" y="11736"/>
                    <a:pt x="3460" y="11692"/>
                  </a:cubicBezTo>
                  <a:cubicBezTo>
                    <a:pt x="3428" y="11689"/>
                    <a:pt x="3397" y="11688"/>
                    <a:pt x="3366" y="11688"/>
                  </a:cubicBezTo>
                  <a:cubicBezTo>
                    <a:pt x="2641" y="11688"/>
                    <a:pt x="2059" y="12276"/>
                    <a:pt x="2059" y="13003"/>
                  </a:cubicBezTo>
                  <a:lnTo>
                    <a:pt x="2059" y="13378"/>
                  </a:lnTo>
                  <a:cubicBezTo>
                    <a:pt x="2059" y="13494"/>
                    <a:pt x="2068" y="13601"/>
                    <a:pt x="2095" y="13708"/>
                  </a:cubicBezTo>
                  <a:lnTo>
                    <a:pt x="2086" y="13708"/>
                  </a:lnTo>
                  <a:cubicBezTo>
                    <a:pt x="1658" y="13788"/>
                    <a:pt x="1319" y="14091"/>
                    <a:pt x="1176" y="14484"/>
                  </a:cubicBezTo>
                  <a:cubicBezTo>
                    <a:pt x="917" y="14047"/>
                    <a:pt x="783" y="13538"/>
                    <a:pt x="819" y="12994"/>
                  </a:cubicBezTo>
                  <a:cubicBezTo>
                    <a:pt x="908" y="11683"/>
                    <a:pt x="1997" y="10648"/>
                    <a:pt x="3308" y="10612"/>
                  </a:cubicBezTo>
                  <a:cubicBezTo>
                    <a:pt x="3324" y="10612"/>
                    <a:pt x="3341" y="10612"/>
                    <a:pt x="3357" y="10612"/>
                  </a:cubicBezTo>
                  <a:close/>
                  <a:moveTo>
                    <a:pt x="15481" y="10612"/>
                  </a:moveTo>
                  <a:cubicBezTo>
                    <a:pt x="16904" y="10612"/>
                    <a:pt x="18055" y="11761"/>
                    <a:pt x="18055" y="13172"/>
                  </a:cubicBezTo>
                  <a:cubicBezTo>
                    <a:pt x="18055" y="13645"/>
                    <a:pt x="17921" y="14100"/>
                    <a:pt x="17689" y="14484"/>
                  </a:cubicBezTo>
                  <a:cubicBezTo>
                    <a:pt x="17555" y="14091"/>
                    <a:pt x="17216" y="13788"/>
                    <a:pt x="16788" y="13708"/>
                  </a:cubicBezTo>
                  <a:lnTo>
                    <a:pt x="16770" y="13708"/>
                  </a:lnTo>
                  <a:cubicBezTo>
                    <a:pt x="16797" y="13601"/>
                    <a:pt x="16815" y="13494"/>
                    <a:pt x="16815" y="13378"/>
                  </a:cubicBezTo>
                  <a:lnTo>
                    <a:pt x="16815" y="13030"/>
                  </a:lnTo>
                  <a:cubicBezTo>
                    <a:pt x="16815" y="12325"/>
                    <a:pt x="16279" y="11736"/>
                    <a:pt x="15583" y="11692"/>
                  </a:cubicBezTo>
                  <a:cubicBezTo>
                    <a:pt x="15552" y="11689"/>
                    <a:pt x="15520" y="11688"/>
                    <a:pt x="15489" y="11688"/>
                  </a:cubicBezTo>
                  <a:cubicBezTo>
                    <a:pt x="14765" y="11688"/>
                    <a:pt x="14183" y="12276"/>
                    <a:pt x="14183" y="13003"/>
                  </a:cubicBezTo>
                  <a:lnTo>
                    <a:pt x="14183" y="13378"/>
                  </a:lnTo>
                  <a:cubicBezTo>
                    <a:pt x="14183" y="13494"/>
                    <a:pt x="14201" y="13601"/>
                    <a:pt x="14227" y="13708"/>
                  </a:cubicBezTo>
                  <a:lnTo>
                    <a:pt x="14210" y="13708"/>
                  </a:lnTo>
                  <a:cubicBezTo>
                    <a:pt x="13781" y="13788"/>
                    <a:pt x="13442" y="14091"/>
                    <a:pt x="13300" y="14484"/>
                  </a:cubicBezTo>
                  <a:cubicBezTo>
                    <a:pt x="13041" y="14047"/>
                    <a:pt x="12907" y="13538"/>
                    <a:pt x="12952" y="12994"/>
                  </a:cubicBezTo>
                  <a:cubicBezTo>
                    <a:pt x="13041" y="11683"/>
                    <a:pt x="14129" y="10648"/>
                    <a:pt x="15432" y="10612"/>
                  </a:cubicBezTo>
                  <a:cubicBezTo>
                    <a:pt x="15448" y="10612"/>
                    <a:pt x="15465" y="10612"/>
                    <a:pt x="15481" y="10612"/>
                  </a:cubicBezTo>
                  <a:close/>
                  <a:moveTo>
                    <a:pt x="4236" y="14377"/>
                  </a:moveTo>
                  <a:lnTo>
                    <a:pt x="4521" y="14430"/>
                  </a:lnTo>
                  <a:cubicBezTo>
                    <a:pt x="4744" y="14466"/>
                    <a:pt x="4905" y="14662"/>
                    <a:pt x="4905" y="14885"/>
                  </a:cubicBezTo>
                  <a:lnTo>
                    <a:pt x="4905" y="15215"/>
                  </a:lnTo>
                  <a:cubicBezTo>
                    <a:pt x="4477" y="15537"/>
                    <a:pt x="3950" y="15733"/>
                    <a:pt x="3371" y="15733"/>
                  </a:cubicBezTo>
                  <a:cubicBezTo>
                    <a:pt x="2800" y="15733"/>
                    <a:pt x="2264" y="15537"/>
                    <a:pt x="1836" y="15215"/>
                  </a:cubicBezTo>
                  <a:lnTo>
                    <a:pt x="1836" y="14885"/>
                  </a:lnTo>
                  <a:cubicBezTo>
                    <a:pt x="1836" y="14662"/>
                    <a:pt x="1997" y="14466"/>
                    <a:pt x="2220" y="14430"/>
                  </a:cubicBezTo>
                  <a:lnTo>
                    <a:pt x="2505" y="14377"/>
                  </a:lnTo>
                  <a:cubicBezTo>
                    <a:pt x="2737" y="14573"/>
                    <a:pt x="3040" y="14698"/>
                    <a:pt x="3371" y="14698"/>
                  </a:cubicBezTo>
                  <a:cubicBezTo>
                    <a:pt x="3701" y="14698"/>
                    <a:pt x="4004" y="14573"/>
                    <a:pt x="4236" y="14377"/>
                  </a:cubicBezTo>
                  <a:close/>
                  <a:moveTo>
                    <a:pt x="16360" y="14377"/>
                  </a:moveTo>
                  <a:lnTo>
                    <a:pt x="16654" y="14430"/>
                  </a:lnTo>
                  <a:cubicBezTo>
                    <a:pt x="16868" y="14466"/>
                    <a:pt x="17029" y="14662"/>
                    <a:pt x="17029" y="14885"/>
                  </a:cubicBezTo>
                  <a:lnTo>
                    <a:pt x="17029" y="15215"/>
                  </a:lnTo>
                  <a:cubicBezTo>
                    <a:pt x="16600" y="15537"/>
                    <a:pt x="16074" y="15733"/>
                    <a:pt x="15494" y="15733"/>
                  </a:cubicBezTo>
                  <a:cubicBezTo>
                    <a:pt x="14923" y="15733"/>
                    <a:pt x="14388" y="15537"/>
                    <a:pt x="13960" y="15215"/>
                  </a:cubicBezTo>
                  <a:lnTo>
                    <a:pt x="13960" y="14885"/>
                  </a:lnTo>
                  <a:cubicBezTo>
                    <a:pt x="13960" y="14662"/>
                    <a:pt x="14120" y="14466"/>
                    <a:pt x="14343" y="14430"/>
                  </a:cubicBezTo>
                  <a:lnTo>
                    <a:pt x="14638" y="14377"/>
                  </a:lnTo>
                  <a:cubicBezTo>
                    <a:pt x="14870" y="14573"/>
                    <a:pt x="15164" y="14698"/>
                    <a:pt x="15494" y="14698"/>
                  </a:cubicBezTo>
                  <a:cubicBezTo>
                    <a:pt x="15824" y="14698"/>
                    <a:pt x="16128" y="14573"/>
                    <a:pt x="16360" y="14377"/>
                  </a:cubicBezTo>
                  <a:close/>
                  <a:moveTo>
                    <a:pt x="7863" y="1"/>
                  </a:moveTo>
                  <a:cubicBezTo>
                    <a:pt x="7793" y="1"/>
                    <a:pt x="7723" y="20"/>
                    <a:pt x="7662" y="59"/>
                  </a:cubicBezTo>
                  <a:cubicBezTo>
                    <a:pt x="6716" y="665"/>
                    <a:pt x="6145" y="1700"/>
                    <a:pt x="6145" y="2824"/>
                  </a:cubicBezTo>
                  <a:cubicBezTo>
                    <a:pt x="6145" y="4519"/>
                    <a:pt x="7430" y="5920"/>
                    <a:pt x="9080" y="6089"/>
                  </a:cubicBezTo>
                  <a:cubicBezTo>
                    <a:pt x="9071" y="6116"/>
                    <a:pt x="9071" y="6143"/>
                    <a:pt x="9071" y="6169"/>
                  </a:cubicBezTo>
                  <a:lnTo>
                    <a:pt x="9071" y="7561"/>
                  </a:lnTo>
                  <a:cubicBezTo>
                    <a:pt x="7992" y="7731"/>
                    <a:pt x="7171" y="8667"/>
                    <a:pt x="7171" y="9791"/>
                  </a:cubicBezTo>
                  <a:cubicBezTo>
                    <a:pt x="7171" y="10077"/>
                    <a:pt x="7224" y="10345"/>
                    <a:pt x="7314" y="10594"/>
                  </a:cubicBezTo>
                  <a:lnTo>
                    <a:pt x="6118" y="11290"/>
                  </a:lnTo>
                  <a:cubicBezTo>
                    <a:pt x="6100" y="11299"/>
                    <a:pt x="6091" y="11299"/>
                    <a:pt x="6083" y="11308"/>
                  </a:cubicBezTo>
                  <a:cubicBezTo>
                    <a:pt x="5481" y="10445"/>
                    <a:pt x="4487" y="9880"/>
                    <a:pt x="3359" y="9880"/>
                  </a:cubicBezTo>
                  <a:cubicBezTo>
                    <a:pt x="3333" y="9880"/>
                    <a:pt x="3307" y="9880"/>
                    <a:pt x="3281" y="9881"/>
                  </a:cubicBezTo>
                  <a:cubicBezTo>
                    <a:pt x="1568" y="9934"/>
                    <a:pt x="168" y="11308"/>
                    <a:pt x="88" y="13021"/>
                  </a:cubicBezTo>
                  <a:cubicBezTo>
                    <a:pt x="1" y="14905"/>
                    <a:pt x="1502" y="16459"/>
                    <a:pt x="3367" y="16459"/>
                  </a:cubicBezTo>
                  <a:cubicBezTo>
                    <a:pt x="3418" y="16459"/>
                    <a:pt x="3470" y="16458"/>
                    <a:pt x="3522" y="16455"/>
                  </a:cubicBezTo>
                  <a:cubicBezTo>
                    <a:pt x="5182" y="16384"/>
                    <a:pt x="6538" y="15064"/>
                    <a:pt x="6653" y="13413"/>
                  </a:cubicBezTo>
                  <a:cubicBezTo>
                    <a:pt x="6689" y="12887"/>
                    <a:pt x="6600" y="12396"/>
                    <a:pt x="6422" y="11950"/>
                  </a:cubicBezTo>
                  <a:cubicBezTo>
                    <a:pt x="6439" y="11941"/>
                    <a:pt x="6466" y="11932"/>
                    <a:pt x="6484" y="11924"/>
                  </a:cubicBezTo>
                  <a:lnTo>
                    <a:pt x="7679" y="11228"/>
                  </a:lnTo>
                  <a:cubicBezTo>
                    <a:pt x="8099" y="11736"/>
                    <a:pt x="8732" y="12057"/>
                    <a:pt x="9437" y="12057"/>
                  </a:cubicBezTo>
                  <a:cubicBezTo>
                    <a:pt x="10142" y="12057"/>
                    <a:pt x="10775" y="11736"/>
                    <a:pt x="11185" y="11228"/>
                  </a:cubicBezTo>
                  <a:lnTo>
                    <a:pt x="12390" y="11924"/>
                  </a:lnTo>
                  <a:cubicBezTo>
                    <a:pt x="12408" y="11932"/>
                    <a:pt x="12425" y="11941"/>
                    <a:pt x="12443" y="11950"/>
                  </a:cubicBezTo>
                  <a:cubicBezTo>
                    <a:pt x="12265" y="12396"/>
                    <a:pt x="12185" y="12887"/>
                    <a:pt x="12220" y="13413"/>
                  </a:cubicBezTo>
                  <a:cubicBezTo>
                    <a:pt x="12336" y="15064"/>
                    <a:pt x="13692" y="16384"/>
                    <a:pt x="15343" y="16455"/>
                  </a:cubicBezTo>
                  <a:cubicBezTo>
                    <a:pt x="15394" y="16458"/>
                    <a:pt x="15446" y="16459"/>
                    <a:pt x="15497" y="16459"/>
                  </a:cubicBezTo>
                  <a:cubicBezTo>
                    <a:pt x="17363" y="16459"/>
                    <a:pt x="18873" y="14896"/>
                    <a:pt x="18786" y="13021"/>
                  </a:cubicBezTo>
                  <a:cubicBezTo>
                    <a:pt x="18706" y="11308"/>
                    <a:pt x="17305" y="9934"/>
                    <a:pt x="15592" y="9881"/>
                  </a:cubicBezTo>
                  <a:cubicBezTo>
                    <a:pt x="15566" y="9880"/>
                    <a:pt x="15540" y="9880"/>
                    <a:pt x="15514" y="9880"/>
                  </a:cubicBezTo>
                  <a:cubicBezTo>
                    <a:pt x="14386" y="9880"/>
                    <a:pt x="13384" y="10445"/>
                    <a:pt x="12791" y="11308"/>
                  </a:cubicBezTo>
                  <a:cubicBezTo>
                    <a:pt x="12773" y="11299"/>
                    <a:pt x="12764" y="11299"/>
                    <a:pt x="12747" y="11290"/>
                  </a:cubicBezTo>
                  <a:lnTo>
                    <a:pt x="11551" y="10594"/>
                  </a:lnTo>
                  <a:cubicBezTo>
                    <a:pt x="11649" y="10345"/>
                    <a:pt x="11703" y="10077"/>
                    <a:pt x="11703" y="9791"/>
                  </a:cubicBezTo>
                  <a:cubicBezTo>
                    <a:pt x="11703" y="8667"/>
                    <a:pt x="10873" y="7731"/>
                    <a:pt x="9803" y="7561"/>
                  </a:cubicBezTo>
                  <a:lnTo>
                    <a:pt x="9803" y="6169"/>
                  </a:lnTo>
                  <a:cubicBezTo>
                    <a:pt x="9803" y="6143"/>
                    <a:pt x="9794" y="6116"/>
                    <a:pt x="9794" y="6089"/>
                  </a:cubicBezTo>
                  <a:cubicBezTo>
                    <a:pt x="11435" y="5920"/>
                    <a:pt x="12720" y="4519"/>
                    <a:pt x="12720" y="2824"/>
                  </a:cubicBezTo>
                  <a:cubicBezTo>
                    <a:pt x="12720" y="1709"/>
                    <a:pt x="12158" y="674"/>
                    <a:pt x="11212" y="68"/>
                  </a:cubicBezTo>
                  <a:cubicBezTo>
                    <a:pt x="11150" y="28"/>
                    <a:pt x="11081" y="10"/>
                    <a:pt x="11014" y="10"/>
                  </a:cubicBezTo>
                  <a:cubicBezTo>
                    <a:pt x="10895" y="10"/>
                    <a:pt x="10781" y="67"/>
                    <a:pt x="10713" y="175"/>
                  </a:cubicBezTo>
                  <a:cubicBezTo>
                    <a:pt x="10597" y="344"/>
                    <a:pt x="10650" y="567"/>
                    <a:pt x="10820" y="683"/>
                  </a:cubicBezTo>
                  <a:cubicBezTo>
                    <a:pt x="11551" y="1156"/>
                    <a:pt x="11988" y="1959"/>
                    <a:pt x="11988" y="2824"/>
                  </a:cubicBezTo>
                  <a:cubicBezTo>
                    <a:pt x="11988" y="3306"/>
                    <a:pt x="11854" y="3752"/>
                    <a:pt x="11631" y="4135"/>
                  </a:cubicBezTo>
                  <a:cubicBezTo>
                    <a:pt x="11489" y="3743"/>
                    <a:pt x="11150" y="3449"/>
                    <a:pt x="10721" y="3368"/>
                  </a:cubicBezTo>
                  <a:lnTo>
                    <a:pt x="10713" y="3359"/>
                  </a:lnTo>
                  <a:cubicBezTo>
                    <a:pt x="10739" y="3261"/>
                    <a:pt x="10748" y="3145"/>
                    <a:pt x="10748" y="3038"/>
                  </a:cubicBezTo>
                  <a:lnTo>
                    <a:pt x="10748" y="2681"/>
                  </a:lnTo>
                  <a:cubicBezTo>
                    <a:pt x="10748" y="1986"/>
                    <a:pt x="10213" y="1388"/>
                    <a:pt x="9517" y="1343"/>
                  </a:cubicBezTo>
                  <a:cubicBezTo>
                    <a:pt x="9491" y="1342"/>
                    <a:pt x="9465" y="1341"/>
                    <a:pt x="9439" y="1341"/>
                  </a:cubicBezTo>
                  <a:cubicBezTo>
                    <a:pt x="8715" y="1341"/>
                    <a:pt x="8117" y="1931"/>
                    <a:pt x="8117" y="2655"/>
                  </a:cubicBezTo>
                  <a:lnTo>
                    <a:pt x="8117" y="3038"/>
                  </a:lnTo>
                  <a:cubicBezTo>
                    <a:pt x="8117" y="3145"/>
                    <a:pt x="8134" y="3261"/>
                    <a:pt x="8161" y="3359"/>
                  </a:cubicBezTo>
                  <a:lnTo>
                    <a:pt x="8143" y="3368"/>
                  </a:lnTo>
                  <a:cubicBezTo>
                    <a:pt x="7715" y="3449"/>
                    <a:pt x="7376" y="3743"/>
                    <a:pt x="7242" y="4135"/>
                  </a:cubicBezTo>
                  <a:cubicBezTo>
                    <a:pt x="7010" y="3752"/>
                    <a:pt x="6877" y="3306"/>
                    <a:pt x="6877" y="2824"/>
                  </a:cubicBezTo>
                  <a:cubicBezTo>
                    <a:pt x="6877" y="1950"/>
                    <a:pt x="7323" y="1147"/>
                    <a:pt x="8054" y="674"/>
                  </a:cubicBezTo>
                  <a:cubicBezTo>
                    <a:pt x="8233" y="567"/>
                    <a:pt x="8277" y="344"/>
                    <a:pt x="8170" y="166"/>
                  </a:cubicBezTo>
                  <a:cubicBezTo>
                    <a:pt x="8102" y="58"/>
                    <a:pt x="7984" y="1"/>
                    <a:pt x="78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9"/>
            <p:cNvSpPr/>
            <p:nvPr/>
          </p:nvSpPr>
          <p:spPr>
            <a:xfrm>
              <a:off x="2312410" y="2140677"/>
              <a:ext cx="18721" cy="18746"/>
            </a:xfrm>
            <a:custGeom>
              <a:rect b="b" l="l" r="r" t="t"/>
              <a:pathLst>
                <a:path extrusionOk="0" h="733" w="732">
                  <a:moveTo>
                    <a:pt x="366" y="1"/>
                  </a:moveTo>
                  <a:cubicBezTo>
                    <a:pt x="268" y="1"/>
                    <a:pt x="170" y="45"/>
                    <a:pt x="107" y="108"/>
                  </a:cubicBezTo>
                  <a:cubicBezTo>
                    <a:pt x="36" y="179"/>
                    <a:pt x="0" y="277"/>
                    <a:pt x="0" y="366"/>
                  </a:cubicBezTo>
                  <a:cubicBezTo>
                    <a:pt x="0" y="465"/>
                    <a:pt x="36" y="563"/>
                    <a:pt x="107" y="625"/>
                  </a:cubicBezTo>
                  <a:cubicBezTo>
                    <a:pt x="170" y="696"/>
                    <a:pt x="268" y="732"/>
                    <a:pt x="366" y="732"/>
                  </a:cubicBezTo>
                  <a:cubicBezTo>
                    <a:pt x="455" y="732"/>
                    <a:pt x="553" y="696"/>
                    <a:pt x="625" y="625"/>
                  </a:cubicBezTo>
                  <a:cubicBezTo>
                    <a:pt x="687" y="563"/>
                    <a:pt x="732" y="465"/>
                    <a:pt x="732" y="366"/>
                  </a:cubicBezTo>
                  <a:cubicBezTo>
                    <a:pt x="732" y="277"/>
                    <a:pt x="687" y="179"/>
                    <a:pt x="625" y="108"/>
                  </a:cubicBezTo>
                  <a:cubicBezTo>
                    <a:pt x="553" y="45"/>
                    <a:pt x="455"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9"/>
            <p:cNvSpPr/>
            <p:nvPr/>
          </p:nvSpPr>
          <p:spPr>
            <a:xfrm>
              <a:off x="2312410" y="1887914"/>
              <a:ext cx="18721" cy="18721"/>
            </a:xfrm>
            <a:custGeom>
              <a:rect b="b" l="l" r="r" t="t"/>
              <a:pathLst>
                <a:path extrusionOk="0" h="732" w="732">
                  <a:moveTo>
                    <a:pt x="366" y="0"/>
                  </a:moveTo>
                  <a:cubicBezTo>
                    <a:pt x="161" y="0"/>
                    <a:pt x="0" y="161"/>
                    <a:pt x="0" y="366"/>
                  </a:cubicBezTo>
                  <a:cubicBezTo>
                    <a:pt x="0" y="562"/>
                    <a:pt x="161" y="732"/>
                    <a:pt x="366" y="732"/>
                  </a:cubicBezTo>
                  <a:cubicBezTo>
                    <a:pt x="562" y="732"/>
                    <a:pt x="732" y="562"/>
                    <a:pt x="732" y="366"/>
                  </a:cubicBezTo>
                  <a:cubicBezTo>
                    <a:pt x="732" y="161"/>
                    <a:pt x="562"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6" name="Google Shape;491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7" name="Shape 5247"/>
        <p:cNvGrpSpPr/>
        <p:nvPr/>
      </p:nvGrpSpPr>
      <p:grpSpPr>
        <a:xfrm>
          <a:off x="0" y="0"/>
          <a:ext cx="0" cy="0"/>
          <a:chOff x="0" y="0"/>
          <a:chExt cx="0" cy="0"/>
        </a:xfrm>
      </p:grpSpPr>
      <p:sp>
        <p:nvSpPr>
          <p:cNvPr id="5248" name="Google Shape;5248;p57"/>
          <p:cNvSpPr txBox="1"/>
          <p:nvPr>
            <p:ph type="title"/>
          </p:nvPr>
        </p:nvSpPr>
        <p:spPr>
          <a:xfrm>
            <a:off x="1466700" y="2180325"/>
            <a:ext cx="36960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Network Challenges</a:t>
            </a:r>
            <a:endParaRPr/>
          </a:p>
        </p:txBody>
      </p:sp>
      <p:sp>
        <p:nvSpPr>
          <p:cNvPr id="5249" name="Google Shape;5249;p57"/>
          <p:cNvSpPr txBox="1"/>
          <p:nvPr>
            <p:ph idx="2" type="title"/>
          </p:nvPr>
        </p:nvSpPr>
        <p:spPr>
          <a:xfrm>
            <a:off x="2753525" y="1070175"/>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50" name="Google Shape;5250;p57"/>
          <p:cNvSpPr/>
          <p:nvPr/>
        </p:nvSpPr>
        <p:spPr>
          <a:xfrm>
            <a:off x="5580650" y="331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4591575" y="3066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1008650" y="2932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2" name="Shape 5262"/>
        <p:cNvGrpSpPr/>
        <p:nvPr/>
      </p:nvGrpSpPr>
      <p:grpSpPr>
        <a:xfrm>
          <a:off x="0" y="0"/>
          <a:ext cx="0" cy="0"/>
          <a:chOff x="0" y="0"/>
          <a:chExt cx="0" cy="0"/>
        </a:xfrm>
      </p:grpSpPr>
      <p:sp>
        <p:nvSpPr>
          <p:cNvPr id="5263" name="Google Shape;5263;p58"/>
          <p:cNvSpPr txBox="1"/>
          <p:nvPr>
            <p:ph idx="1" type="subTitle"/>
          </p:nvPr>
        </p:nvSpPr>
        <p:spPr>
          <a:xfrm>
            <a:off x="976025" y="1259450"/>
            <a:ext cx="7017300" cy="5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challenges of 5G are categorized into two headings:</a:t>
            </a:r>
            <a:endParaRPr/>
          </a:p>
          <a:p>
            <a:pPr indent="0" lvl="0" marL="0" rtl="0" algn="l">
              <a:spcBef>
                <a:spcPts val="0"/>
              </a:spcBef>
              <a:spcAft>
                <a:spcPts val="0"/>
              </a:spcAft>
              <a:buNone/>
            </a:pPr>
            <a:r>
              <a:t/>
            </a:r>
            <a:endParaRPr/>
          </a:p>
        </p:txBody>
      </p:sp>
      <p:sp>
        <p:nvSpPr>
          <p:cNvPr id="5264" name="Google Shape;5264;p58"/>
          <p:cNvSpPr/>
          <p:nvPr/>
        </p:nvSpPr>
        <p:spPr>
          <a:xfrm>
            <a:off x="3791500" y="1743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8"/>
          <p:cNvSpPr/>
          <p:nvPr/>
        </p:nvSpPr>
        <p:spPr>
          <a:xfrm>
            <a:off x="7060819" y="42072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8"/>
          <p:cNvSpPr/>
          <p:nvPr/>
        </p:nvSpPr>
        <p:spPr>
          <a:xfrm>
            <a:off x="8640269" y="24671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8"/>
          <p:cNvSpPr/>
          <p:nvPr/>
        </p:nvSpPr>
        <p:spPr>
          <a:xfrm>
            <a:off x="2575788" y="2881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4533719" y="29203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8"/>
          <p:cNvSpPr/>
          <p:nvPr/>
        </p:nvSpPr>
        <p:spPr>
          <a:xfrm>
            <a:off x="131463" y="3708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8"/>
          <p:cNvSpPr/>
          <p:nvPr/>
        </p:nvSpPr>
        <p:spPr>
          <a:xfrm>
            <a:off x="6487338" y="3866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8"/>
          <p:cNvSpPr txBox="1"/>
          <p:nvPr>
            <p:ph type="title"/>
          </p:nvPr>
        </p:nvSpPr>
        <p:spPr>
          <a:xfrm>
            <a:off x="3214500" y="164825"/>
            <a:ext cx="2715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5G challenges</a:t>
            </a:r>
            <a:endParaRPr sz="3500"/>
          </a:p>
        </p:txBody>
      </p:sp>
      <p:sp>
        <p:nvSpPr>
          <p:cNvPr id="5272" name="Google Shape;5272;p58"/>
          <p:cNvSpPr txBox="1"/>
          <p:nvPr/>
        </p:nvSpPr>
        <p:spPr>
          <a:xfrm>
            <a:off x="976025" y="1918950"/>
            <a:ext cx="3340800" cy="1305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Share Tech"/>
                <a:ea typeface="Share Tech"/>
                <a:cs typeface="Share Tech"/>
                <a:sym typeface="Share Tech"/>
              </a:rPr>
              <a:t>Technological Challenges </a:t>
            </a:r>
            <a:endParaRPr b="1" sz="1700">
              <a:solidFill>
                <a:schemeClr val="lt1"/>
              </a:solidFill>
              <a:latin typeface="Share Tech"/>
              <a:ea typeface="Share Tech"/>
              <a:cs typeface="Share Tech"/>
              <a:sym typeface="Share Tech"/>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Inter-cell interference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Efficient Medium Access control</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Traffic Management</a:t>
            </a:r>
            <a:endParaRPr>
              <a:solidFill>
                <a:schemeClr val="lt1"/>
              </a:solidFill>
              <a:latin typeface="Maven Pro"/>
              <a:ea typeface="Maven Pro"/>
              <a:cs typeface="Maven Pro"/>
              <a:sym typeface="Maven Pro"/>
            </a:endParaRPr>
          </a:p>
        </p:txBody>
      </p:sp>
      <p:sp>
        <p:nvSpPr>
          <p:cNvPr id="5273" name="Google Shape;5273;p58"/>
          <p:cNvSpPr txBox="1"/>
          <p:nvPr/>
        </p:nvSpPr>
        <p:spPr>
          <a:xfrm>
            <a:off x="4680025" y="1924213"/>
            <a:ext cx="3831300" cy="1740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Share Tech"/>
                <a:ea typeface="Share Tech"/>
                <a:cs typeface="Share Tech"/>
                <a:sym typeface="Share Tech"/>
              </a:rPr>
              <a:t>Common Challenges</a:t>
            </a:r>
            <a:endParaRPr b="1" sz="1700">
              <a:solidFill>
                <a:schemeClr val="lt1"/>
              </a:solidFill>
              <a:latin typeface="Share Tech"/>
              <a:ea typeface="Share Tech"/>
              <a:cs typeface="Share Tech"/>
              <a:sym typeface="Share Tech"/>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Multiple Service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Infrastructure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Communication Navigation Sensing</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Security and Privacy</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Legislation of </a:t>
            </a:r>
            <a:r>
              <a:rPr lang="en">
                <a:solidFill>
                  <a:schemeClr val="lt1"/>
                </a:solidFill>
                <a:latin typeface="Maven Pro"/>
                <a:ea typeface="Maven Pro"/>
                <a:cs typeface="Maven Pro"/>
                <a:sym typeface="Maven Pro"/>
              </a:rPr>
              <a:t>Cyber Law</a:t>
            </a:r>
            <a:endParaRPr>
              <a:solidFill>
                <a:schemeClr val="lt1"/>
              </a:solidFill>
              <a:latin typeface="Maven Pro"/>
              <a:ea typeface="Maven Pro"/>
              <a:cs typeface="Maven Pro"/>
              <a:sym typeface="Maven Pro"/>
            </a:endParaRPr>
          </a:p>
        </p:txBody>
      </p:sp>
      <p:sp>
        <p:nvSpPr>
          <p:cNvPr id="5274" name="Google Shape;527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59"/>
          <p:cNvSpPr txBox="1"/>
          <p:nvPr>
            <p:ph type="title"/>
          </p:nvPr>
        </p:nvSpPr>
        <p:spPr>
          <a:xfrm>
            <a:off x="1466700" y="2180325"/>
            <a:ext cx="41139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Network Communication</a:t>
            </a:r>
            <a:endParaRPr/>
          </a:p>
        </p:txBody>
      </p:sp>
      <p:sp>
        <p:nvSpPr>
          <p:cNvPr id="5280" name="Google Shape;5280;p59"/>
          <p:cNvSpPr txBox="1"/>
          <p:nvPr>
            <p:ph idx="2" type="title"/>
          </p:nvPr>
        </p:nvSpPr>
        <p:spPr>
          <a:xfrm>
            <a:off x="2753525" y="1070175"/>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81" name="Google Shape;5281;p59"/>
          <p:cNvSpPr/>
          <p:nvPr/>
        </p:nvSpPr>
        <p:spPr>
          <a:xfrm>
            <a:off x="5580650" y="331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9"/>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9"/>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9"/>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9"/>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9"/>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9"/>
          <p:cNvSpPr/>
          <p:nvPr/>
        </p:nvSpPr>
        <p:spPr>
          <a:xfrm>
            <a:off x="4591575" y="3066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9"/>
          <p:cNvSpPr/>
          <p:nvPr/>
        </p:nvSpPr>
        <p:spPr>
          <a:xfrm>
            <a:off x="1008650" y="2932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sp>
        <p:nvSpPr>
          <p:cNvPr id="5294" name="Google Shape;5294;p60"/>
          <p:cNvSpPr txBox="1"/>
          <p:nvPr>
            <p:ph type="title"/>
          </p:nvPr>
        </p:nvSpPr>
        <p:spPr>
          <a:xfrm>
            <a:off x="885325" y="333800"/>
            <a:ext cx="5916300" cy="9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1.Massive MIMO Communication</a:t>
            </a:r>
            <a:endParaRPr/>
          </a:p>
        </p:txBody>
      </p:sp>
      <p:sp>
        <p:nvSpPr>
          <p:cNvPr id="5295" name="Google Shape;5295;p60"/>
          <p:cNvSpPr txBox="1"/>
          <p:nvPr>
            <p:ph idx="1" type="subTitle"/>
          </p:nvPr>
        </p:nvSpPr>
        <p:spPr>
          <a:xfrm>
            <a:off x="933550" y="1260500"/>
            <a:ext cx="7369500" cy="21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1500"/>
              <a:t>    Massive MIMO in 5G network is an advanced antenna technology that enhances spectral </a:t>
            </a:r>
            <a:r>
              <a:rPr lang="en" sz="1500"/>
              <a:t>efficiency</a:t>
            </a:r>
            <a:r>
              <a:rPr lang="en" sz="1500"/>
              <a:t>, network capacity, coverage and achievable data rate. Massive MIMO uses a large number of antenna elements within the </a:t>
            </a:r>
            <a:endParaRPr sz="1500"/>
          </a:p>
          <a:p>
            <a:pPr indent="0" lvl="0" marL="0" rtl="0" algn="l">
              <a:spcBef>
                <a:spcPts val="0"/>
              </a:spcBef>
              <a:spcAft>
                <a:spcPts val="0"/>
              </a:spcAft>
              <a:buNone/>
            </a:pPr>
            <a:r>
              <a:rPr lang="en" sz="1500"/>
              <a:t>t</a:t>
            </a:r>
            <a:r>
              <a:rPr lang="en" sz="1500"/>
              <a:t>ransmitter and receiver antenna panels to support multiple users </a:t>
            </a:r>
            <a:r>
              <a:rPr lang="en" sz="1500"/>
              <a:t>simultaneously</a:t>
            </a:r>
            <a:r>
              <a:rPr lang="en" sz="1500"/>
              <a:t>.</a:t>
            </a:r>
            <a:endParaRPr sz="1500"/>
          </a:p>
          <a:p>
            <a:pPr indent="0" lvl="0" marL="0" rtl="0" algn="l">
              <a:spcBef>
                <a:spcPts val="0"/>
              </a:spcBef>
              <a:spcAft>
                <a:spcPts val="0"/>
              </a:spcAft>
              <a:buNone/>
            </a:pPr>
            <a:r>
              <a:t/>
            </a:r>
            <a:endParaRPr sz="1500"/>
          </a:p>
        </p:txBody>
      </p:sp>
      <p:sp>
        <p:nvSpPr>
          <p:cNvPr id="5296" name="Google Shape;529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0" name="Shape 5300"/>
        <p:cNvGrpSpPr/>
        <p:nvPr/>
      </p:nvGrpSpPr>
      <p:grpSpPr>
        <a:xfrm>
          <a:off x="0" y="0"/>
          <a:ext cx="0" cy="0"/>
          <a:chOff x="0" y="0"/>
          <a:chExt cx="0" cy="0"/>
        </a:xfrm>
      </p:grpSpPr>
      <p:sp>
        <p:nvSpPr>
          <p:cNvPr id="5301" name="Google Shape;5301;p61"/>
          <p:cNvSpPr txBox="1"/>
          <p:nvPr>
            <p:ph idx="1" type="subTitle"/>
          </p:nvPr>
        </p:nvSpPr>
        <p:spPr>
          <a:xfrm>
            <a:off x="474975" y="0"/>
            <a:ext cx="8121900" cy="50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3"/>
                </a:solidFill>
                <a:latin typeface="Share Tech"/>
                <a:ea typeface="Share Tech"/>
                <a:cs typeface="Share Tech"/>
                <a:sym typeface="Share Tech"/>
              </a:rPr>
              <a:t>  </a:t>
            </a:r>
            <a:r>
              <a:rPr lang="en" sz="3500">
                <a:solidFill>
                  <a:schemeClr val="accent3"/>
                </a:solidFill>
                <a:latin typeface="Share Tech"/>
                <a:ea typeface="Share Tech"/>
                <a:cs typeface="Share Tech"/>
                <a:sym typeface="Share Tech"/>
              </a:rPr>
              <a:t>Massive MIMO Communication Work in 5G</a:t>
            </a:r>
            <a:endParaRPr sz="1300">
              <a:latin typeface="Share Tech"/>
              <a:ea typeface="Share Tech"/>
              <a:cs typeface="Share Tech"/>
              <a:sym typeface="Share Tech"/>
            </a:endParaRPr>
          </a:p>
          <a:p>
            <a:pPr indent="0" lvl="0" marL="0" rtl="0" algn="l">
              <a:spcBef>
                <a:spcPts val="0"/>
              </a:spcBef>
              <a:spcAft>
                <a:spcPts val="0"/>
              </a:spcAft>
              <a:buNone/>
            </a:pPr>
            <a:r>
              <a:t/>
            </a:r>
            <a:endParaRPr>
              <a:latin typeface="Share Tech"/>
              <a:ea typeface="Share Tech"/>
              <a:cs typeface="Share Tech"/>
              <a:sym typeface="Share Tech"/>
            </a:endParaRPr>
          </a:p>
          <a:p>
            <a:pPr indent="0" lvl="0" marL="0" rtl="0" algn="l">
              <a:spcBef>
                <a:spcPts val="0"/>
              </a:spcBef>
              <a:spcAft>
                <a:spcPts val="0"/>
              </a:spcAft>
              <a:buNone/>
            </a:pPr>
            <a:r>
              <a:rPr lang="en">
                <a:latin typeface="Share Tech"/>
                <a:ea typeface="Share Tech"/>
                <a:cs typeface="Share Tech"/>
                <a:sym typeface="Share Tech"/>
              </a:rPr>
              <a:t>    </a:t>
            </a:r>
            <a:r>
              <a:rPr lang="en"/>
              <a:t>The fundamental concept of Massive MIMO in 5G networks is the same as that for standard MIMO in 4G LTE networks. Massive antenna panel of a 5G base station and use spatial multiplexing,diversity and beamforming to increase network capacity,</a:t>
            </a:r>
            <a:r>
              <a:rPr lang="en"/>
              <a:t>throughput</a:t>
            </a:r>
            <a:r>
              <a:rPr lang="en"/>
              <a:t> and radio link quality . The addition capacity is used to serve multiple simultaneous users.The </a:t>
            </a:r>
            <a:r>
              <a:rPr lang="en"/>
              <a:t>transmitter and receiver diversity, spatial multiplexing and beamforming provide the foundation for improving signal reliability and data throughput whilst reducing interference. The additional MIMO enhancement in 5G comes from the sheer volume of antenna elements employed by Massive MIMO and the multi-user application of the antenna elements. </a:t>
            </a:r>
            <a:endParaRPr/>
          </a:p>
          <a:p>
            <a:pPr indent="0" lvl="0" marL="0" rtl="0" algn="l">
              <a:spcBef>
                <a:spcPts val="0"/>
              </a:spcBef>
              <a:spcAft>
                <a:spcPts val="0"/>
              </a:spcAft>
              <a:buNone/>
            </a:pPr>
            <a:r>
              <a:t/>
            </a:r>
            <a:endParaRPr/>
          </a:p>
        </p:txBody>
      </p:sp>
      <p:sp>
        <p:nvSpPr>
          <p:cNvPr id="5302" name="Google Shape;5302;p61"/>
          <p:cNvSpPr txBox="1"/>
          <p:nvPr/>
        </p:nvSpPr>
        <p:spPr>
          <a:xfrm>
            <a:off x="1762125" y="3667125"/>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5303" name="Google Shape;5303;p61"/>
          <p:cNvPicPr preferRelativeResize="0"/>
          <p:nvPr/>
        </p:nvPicPr>
        <p:blipFill>
          <a:blip r:embed="rId3">
            <a:alphaModFix/>
          </a:blip>
          <a:stretch>
            <a:fillRect/>
          </a:stretch>
        </p:blipFill>
        <p:spPr>
          <a:xfrm>
            <a:off x="1752600" y="2652523"/>
            <a:ext cx="5604826" cy="2271902"/>
          </a:xfrm>
          <a:prstGeom prst="rect">
            <a:avLst/>
          </a:prstGeom>
          <a:noFill/>
          <a:ln>
            <a:noFill/>
          </a:ln>
        </p:spPr>
      </p:pic>
      <p:sp>
        <p:nvSpPr>
          <p:cNvPr id="5304" name="Google Shape;530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8" name="Shape 5308"/>
        <p:cNvGrpSpPr/>
        <p:nvPr/>
      </p:nvGrpSpPr>
      <p:grpSpPr>
        <a:xfrm>
          <a:off x="0" y="0"/>
          <a:ext cx="0" cy="0"/>
          <a:chOff x="0" y="0"/>
          <a:chExt cx="0" cy="0"/>
        </a:xfrm>
      </p:grpSpPr>
      <p:sp>
        <p:nvSpPr>
          <p:cNvPr id="5309" name="Google Shape;5309;p62"/>
          <p:cNvSpPr txBox="1"/>
          <p:nvPr>
            <p:ph idx="1" type="subTitle"/>
          </p:nvPr>
        </p:nvSpPr>
        <p:spPr>
          <a:xfrm>
            <a:off x="622500" y="824625"/>
            <a:ext cx="8229600" cy="36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The </a:t>
            </a:r>
            <a:r>
              <a:rPr lang="en"/>
              <a:t>benefits</a:t>
            </a:r>
            <a:r>
              <a:rPr lang="en"/>
              <a:t> of Massive MIMO include </a:t>
            </a:r>
            <a:r>
              <a:rPr lang="en"/>
              <a:t>spectral</a:t>
            </a:r>
            <a:r>
              <a:rPr lang="en"/>
              <a:t> </a:t>
            </a:r>
            <a:r>
              <a:rPr lang="en"/>
              <a:t>efficiency</a:t>
            </a:r>
            <a:r>
              <a:rPr lang="en"/>
              <a:t>, higher throughput, lower </a:t>
            </a:r>
            <a:r>
              <a:rPr lang="en"/>
              <a:t>interference</a:t>
            </a:r>
            <a:r>
              <a:rPr lang="en"/>
              <a:t> and extended range.</a:t>
            </a:r>
            <a:endParaRPr/>
          </a:p>
          <a:p>
            <a:pPr indent="-317500" lvl="0" marL="457200" rtl="0" algn="l">
              <a:spcBef>
                <a:spcPts val="0"/>
              </a:spcBef>
              <a:spcAft>
                <a:spcPts val="0"/>
              </a:spcAft>
              <a:buSzPts val="1400"/>
              <a:buChar char="●"/>
            </a:pPr>
            <a:r>
              <a:rPr lang="en"/>
              <a:t>Spectral efficiency : Massive MIMO employs spatial multiplexing, which efficiently uses frequency and time resources to improve network capacity and therefor bitrates.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Higher throughput : The use of multiple data streams though spatial multiplexing allows a user divide to get higher overall bit rates.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Lower Interference : The beamforming technique provides targeted transmission of the radio signal, which make the signal more robust in a specific direction.</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Extended Range : Massive MIMO has three-dimensional beamforming(3D) , which creates horizontal and vertical beams of the signal so that it can reach people in different range and heights.</a:t>
            </a:r>
            <a:endParaRPr/>
          </a:p>
          <a:p>
            <a:pPr indent="0" lvl="0" marL="914400" rtl="0" algn="l">
              <a:spcBef>
                <a:spcPts val="0"/>
              </a:spcBef>
              <a:spcAft>
                <a:spcPts val="0"/>
              </a:spcAft>
              <a:buNone/>
            </a:pPr>
            <a:r>
              <a:t/>
            </a:r>
            <a:endParaRPr/>
          </a:p>
        </p:txBody>
      </p:sp>
      <p:sp>
        <p:nvSpPr>
          <p:cNvPr id="5310" name="Google Shape;5310;p62"/>
          <p:cNvSpPr txBox="1"/>
          <p:nvPr>
            <p:ph type="title"/>
          </p:nvPr>
        </p:nvSpPr>
        <p:spPr>
          <a:xfrm>
            <a:off x="659250" y="211250"/>
            <a:ext cx="7899000" cy="68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Benefits of Massive MIMO</a:t>
            </a:r>
            <a:endParaRPr/>
          </a:p>
        </p:txBody>
      </p:sp>
      <p:sp>
        <p:nvSpPr>
          <p:cNvPr id="5311" name="Google Shape;531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5" name="Shape 5315"/>
        <p:cNvGrpSpPr/>
        <p:nvPr/>
      </p:nvGrpSpPr>
      <p:grpSpPr>
        <a:xfrm>
          <a:off x="0" y="0"/>
          <a:ext cx="0" cy="0"/>
          <a:chOff x="0" y="0"/>
          <a:chExt cx="0" cy="0"/>
        </a:xfrm>
      </p:grpSpPr>
      <p:sp>
        <p:nvSpPr>
          <p:cNvPr id="5316" name="Google Shape;5316;p63"/>
          <p:cNvSpPr txBox="1"/>
          <p:nvPr>
            <p:ph type="title"/>
          </p:nvPr>
        </p:nvSpPr>
        <p:spPr>
          <a:xfrm>
            <a:off x="713100" y="154450"/>
            <a:ext cx="7642500" cy="82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2.Millimeter Wave Mobile Communication</a:t>
            </a:r>
            <a:endParaRPr/>
          </a:p>
        </p:txBody>
      </p:sp>
      <p:sp>
        <p:nvSpPr>
          <p:cNvPr id="5317" name="Google Shape;5317;p63"/>
          <p:cNvSpPr txBox="1"/>
          <p:nvPr>
            <p:ph idx="1" type="subTitle"/>
          </p:nvPr>
        </p:nvSpPr>
        <p:spPr>
          <a:xfrm>
            <a:off x="887600" y="1047225"/>
            <a:ext cx="7642500" cy="25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hare Tech"/>
                <a:ea typeface="Share Tech"/>
                <a:cs typeface="Share Tech"/>
                <a:sym typeface="Share Tech"/>
              </a:rPr>
              <a:t>  	 </a:t>
            </a:r>
            <a:r>
              <a:rPr lang="en" sz="1500">
                <a:latin typeface="Share Tech"/>
                <a:ea typeface="Share Tech"/>
                <a:cs typeface="Share Tech"/>
                <a:sym typeface="Share Tech"/>
              </a:rPr>
              <a:t>Millimeter</a:t>
            </a:r>
            <a:r>
              <a:rPr lang="en" sz="1500">
                <a:latin typeface="Share Tech"/>
                <a:ea typeface="Share Tech"/>
                <a:cs typeface="Share Tech"/>
                <a:sym typeface="Share Tech"/>
              </a:rPr>
              <a:t> waves Mobile Communication are also </a:t>
            </a:r>
            <a:r>
              <a:rPr lang="en" sz="1500">
                <a:latin typeface="Share Tech"/>
                <a:ea typeface="Share Tech"/>
                <a:cs typeface="Share Tech"/>
                <a:sym typeface="Share Tech"/>
              </a:rPr>
              <a:t>known</a:t>
            </a:r>
            <a:r>
              <a:rPr lang="en" sz="1500">
                <a:latin typeface="Share Tech"/>
                <a:ea typeface="Share Tech"/>
                <a:cs typeface="Share Tech"/>
                <a:sym typeface="Share Tech"/>
              </a:rPr>
              <a:t> as extremely high frequency (EHF). It’s radio frequencies that would allow transmission frequencies between </a:t>
            </a:r>
            <a:r>
              <a:rPr lang="en" sz="1500">
                <a:latin typeface="Share Tech"/>
                <a:ea typeface="Share Tech"/>
                <a:cs typeface="Share Tech"/>
                <a:sym typeface="Share Tech"/>
              </a:rPr>
              <a:t>30 GHz</a:t>
            </a:r>
            <a:r>
              <a:rPr lang="en" sz="1500">
                <a:latin typeface="Share Tech"/>
                <a:ea typeface="Share Tech"/>
                <a:cs typeface="Share Tech"/>
                <a:sym typeface="Share Tech"/>
              </a:rPr>
              <a:t> and 300 GHz , compared to 5GHz frequencies used by previous mobile devices.</a:t>
            </a:r>
            <a:endParaRPr sz="1500">
              <a:latin typeface="Share Tech"/>
              <a:ea typeface="Share Tech"/>
              <a:cs typeface="Share Tech"/>
              <a:sym typeface="Share Tech"/>
            </a:endParaRPr>
          </a:p>
          <a:p>
            <a:pPr indent="457200" lvl="0" marL="0" rtl="0" algn="l">
              <a:spcBef>
                <a:spcPts val="0"/>
              </a:spcBef>
              <a:spcAft>
                <a:spcPts val="0"/>
              </a:spcAft>
              <a:buNone/>
            </a:pPr>
            <a:r>
              <a:t/>
            </a:r>
            <a:endParaRPr sz="1500">
              <a:latin typeface="Share Tech"/>
              <a:ea typeface="Share Tech"/>
              <a:cs typeface="Share Tech"/>
              <a:sym typeface="Share Tech"/>
            </a:endParaRPr>
          </a:p>
          <a:p>
            <a:pPr indent="457200" lvl="0" marL="0" rtl="0" algn="l">
              <a:spcBef>
                <a:spcPts val="0"/>
              </a:spcBef>
              <a:spcAft>
                <a:spcPts val="0"/>
              </a:spcAft>
              <a:buNone/>
            </a:pPr>
            <a:r>
              <a:rPr lang="en" sz="1500">
                <a:latin typeface="Share Tech"/>
                <a:ea typeface="Share Tech"/>
                <a:cs typeface="Share Tech"/>
                <a:sym typeface="Share Tech"/>
              </a:rPr>
              <a:t>Millimeter Wave Currently Used are Since millimeter wave are overall proven to be saft, many different place currently harness their exceptional capabilities for their own technology.</a:t>
            </a:r>
            <a:endParaRPr sz="1500">
              <a:latin typeface="Share Tech"/>
              <a:ea typeface="Share Tech"/>
              <a:cs typeface="Share Tech"/>
              <a:sym typeface="Share Tech"/>
            </a:endParaRPr>
          </a:p>
          <a:p>
            <a:pPr indent="0" lvl="0" marL="0" rtl="0" algn="l">
              <a:spcBef>
                <a:spcPts val="0"/>
              </a:spcBef>
              <a:spcAft>
                <a:spcPts val="0"/>
              </a:spcAft>
              <a:buNone/>
            </a:pPr>
            <a:r>
              <a:rPr lang="en" sz="1500">
                <a:latin typeface="Share Tech"/>
                <a:ea typeface="Share Tech"/>
                <a:cs typeface="Share Tech"/>
                <a:sym typeface="Share Tech"/>
              </a:rPr>
              <a:t> </a:t>
            </a:r>
            <a:endParaRPr sz="1500">
              <a:latin typeface="Share Tech"/>
              <a:ea typeface="Share Tech"/>
              <a:cs typeface="Share Tech"/>
              <a:sym typeface="Share Tech"/>
            </a:endParaRPr>
          </a:p>
          <a:p>
            <a:pPr indent="-323850" lvl="0" marL="914400" rtl="0" algn="l">
              <a:spcBef>
                <a:spcPts val="0"/>
              </a:spcBef>
              <a:spcAft>
                <a:spcPts val="0"/>
              </a:spcAft>
              <a:buSzPts val="1500"/>
              <a:buFont typeface="Share Tech"/>
              <a:buChar char="●"/>
            </a:pPr>
            <a:r>
              <a:rPr lang="en" sz="1500">
                <a:latin typeface="Share Tech"/>
                <a:ea typeface="Share Tech"/>
                <a:cs typeface="Share Tech"/>
                <a:sym typeface="Share Tech"/>
              </a:rPr>
              <a:t>Scientific Research  </a:t>
            </a:r>
            <a:endParaRPr sz="1500">
              <a:latin typeface="Share Tech"/>
              <a:ea typeface="Share Tech"/>
              <a:cs typeface="Share Tech"/>
              <a:sym typeface="Share Tech"/>
            </a:endParaRPr>
          </a:p>
          <a:p>
            <a:pPr indent="-323850" lvl="0" marL="914400" rtl="0" algn="l">
              <a:spcBef>
                <a:spcPts val="0"/>
              </a:spcBef>
              <a:spcAft>
                <a:spcPts val="0"/>
              </a:spcAft>
              <a:buSzPts val="1500"/>
              <a:buFont typeface="Share Tech"/>
              <a:buChar char="●"/>
            </a:pPr>
            <a:r>
              <a:rPr lang="en" sz="1500">
                <a:latin typeface="Share Tech"/>
                <a:ea typeface="Share Tech"/>
                <a:cs typeface="Share Tech"/>
                <a:sym typeface="Share Tech"/>
              </a:rPr>
              <a:t>Weapons Systems</a:t>
            </a:r>
            <a:endParaRPr sz="1500">
              <a:latin typeface="Share Tech"/>
              <a:ea typeface="Share Tech"/>
              <a:cs typeface="Share Tech"/>
              <a:sym typeface="Share Tech"/>
            </a:endParaRPr>
          </a:p>
          <a:p>
            <a:pPr indent="-323850" lvl="0" marL="914400" rtl="0" algn="l">
              <a:spcBef>
                <a:spcPts val="0"/>
              </a:spcBef>
              <a:spcAft>
                <a:spcPts val="0"/>
              </a:spcAft>
              <a:buSzPts val="1500"/>
              <a:buFont typeface="Share Tech"/>
              <a:buChar char="●"/>
            </a:pPr>
            <a:r>
              <a:rPr lang="en" sz="1500">
                <a:latin typeface="Share Tech"/>
                <a:ea typeface="Share Tech"/>
                <a:cs typeface="Share Tech"/>
                <a:sym typeface="Share Tech"/>
              </a:rPr>
              <a:t>Security Screening</a:t>
            </a:r>
            <a:endParaRPr sz="1500">
              <a:latin typeface="Share Tech"/>
              <a:ea typeface="Share Tech"/>
              <a:cs typeface="Share Tech"/>
              <a:sym typeface="Share Tech"/>
            </a:endParaRPr>
          </a:p>
        </p:txBody>
      </p:sp>
      <p:sp>
        <p:nvSpPr>
          <p:cNvPr id="5318" name="Google Shape;531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2" name="Shape 5322"/>
        <p:cNvGrpSpPr/>
        <p:nvPr/>
      </p:nvGrpSpPr>
      <p:grpSpPr>
        <a:xfrm>
          <a:off x="0" y="0"/>
          <a:ext cx="0" cy="0"/>
          <a:chOff x="0" y="0"/>
          <a:chExt cx="0" cy="0"/>
        </a:xfrm>
      </p:grpSpPr>
      <p:sp>
        <p:nvSpPr>
          <p:cNvPr id="5323" name="Google Shape;5323;p64"/>
          <p:cNvSpPr txBox="1"/>
          <p:nvPr>
            <p:ph idx="1" type="subTitle"/>
          </p:nvPr>
        </p:nvSpPr>
        <p:spPr>
          <a:xfrm>
            <a:off x="419225" y="1405300"/>
            <a:ext cx="4614000" cy="34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hare Tech"/>
                <a:ea typeface="Share Tech"/>
                <a:cs typeface="Share Tech"/>
                <a:sym typeface="Share Tech"/>
              </a:rPr>
              <a:t>Advantages:</a:t>
            </a:r>
            <a:endParaRPr sz="1500">
              <a:latin typeface="Share Tech"/>
              <a:ea typeface="Share Tech"/>
              <a:cs typeface="Share Tech"/>
              <a:sym typeface="Share Tech"/>
            </a:endParaRPr>
          </a:p>
          <a:p>
            <a:pPr indent="0" lvl="0" marL="0" rtl="0" algn="l">
              <a:spcBef>
                <a:spcPts val="0"/>
              </a:spcBef>
              <a:spcAft>
                <a:spcPts val="0"/>
              </a:spcAft>
              <a:buNone/>
            </a:pPr>
            <a:r>
              <a:rPr lang="en" sz="1500">
                <a:latin typeface="Share Tech"/>
                <a:ea typeface="Share Tech"/>
                <a:cs typeface="Share Tech"/>
                <a:sym typeface="Share Tech"/>
              </a:rPr>
              <a:t>    </a:t>
            </a:r>
            <a:endParaRPr sz="1500">
              <a:latin typeface="Share Tech"/>
              <a:ea typeface="Share Tech"/>
              <a:cs typeface="Share Tech"/>
              <a:sym typeface="Share Tech"/>
            </a:endParaRPr>
          </a:p>
          <a:p>
            <a:pPr indent="-317500" lvl="0" marL="457200" rtl="0" algn="l">
              <a:spcBef>
                <a:spcPts val="0"/>
              </a:spcBef>
              <a:spcAft>
                <a:spcPts val="0"/>
              </a:spcAft>
              <a:buSzPts val="1400"/>
              <a:buChar char="●"/>
            </a:pPr>
            <a:r>
              <a:rPr lang="en"/>
              <a:t>Its larger bandwidth is able to provide higher transmission rate, capability of spectrum and is more immune to </a:t>
            </a:r>
            <a:r>
              <a:rPr lang="en"/>
              <a:t>interference</a:t>
            </a:r>
            <a:r>
              <a:rPr lang="en"/>
              <a:t>.</a:t>
            </a:r>
            <a:endParaRPr/>
          </a:p>
          <a:p>
            <a:pPr indent="-317500" lvl="0" marL="457200" rtl="0" algn="l">
              <a:spcBef>
                <a:spcPts val="0"/>
              </a:spcBef>
              <a:spcAft>
                <a:spcPts val="0"/>
              </a:spcAft>
              <a:buSzPts val="1400"/>
              <a:buChar char="●"/>
            </a:pPr>
            <a:r>
              <a:rPr lang="en"/>
              <a:t>Extremely high frequencies allow multiple short-distance usages at the same frequency without in</a:t>
            </a:r>
            <a:r>
              <a:rPr lang="en"/>
              <a:t>terfering</a:t>
            </a:r>
            <a:r>
              <a:rPr lang="en"/>
              <a:t> each other.</a:t>
            </a:r>
            <a:endParaRPr/>
          </a:p>
          <a:p>
            <a:pPr indent="-317500" lvl="0" marL="457200" rtl="0" algn="l">
              <a:spcBef>
                <a:spcPts val="0"/>
              </a:spcBef>
              <a:spcAft>
                <a:spcPts val="0"/>
              </a:spcAft>
              <a:buSzPts val="1400"/>
              <a:buChar char="●"/>
            </a:pPr>
            <a:r>
              <a:rPr lang="en"/>
              <a:t>It requires the narrow beam width.For the same size of antenna, when the frequency is increased , the beam width is decreased.</a:t>
            </a:r>
            <a:endParaRPr/>
          </a:p>
          <a:p>
            <a:pPr indent="-317500" lvl="0" marL="457200" rtl="0" algn="l">
              <a:spcBef>
                <a:spcPts val="0"/>
              </a:spcBef>
              <a:spcAft>
                <a:spcPts val="0"/>
              </a:spcAft>
              <a:buSzPts val="1400"/>
              <a:buChar char="●"/>
            </a:pPr>
            <a:r>
              <a:rPr lang="en"/>
              <a:t>It reduces hardware size. The higher the frequency is, the </a:t>
            </a:r>
            <a:r>
              <a:rPr lang="en"/>
              <a:t>smaller</a:t>
            </a:r>
            <a:r>
              <a:rPr lang="en"/>
              <a:t> the </a:t>
            </a:r>
            <a:r>
              <a:rPr lang="en"/>
              <a:t>antenna size can be used.</a:t>
            </a:r>
            <a:r>
              <a:rPr lang="en"/>
              <a:t> </a:t>
            </a:r>
            <a:endParaRPr/>
          </a:p>
        </p:txBody>
      </p:sp>
      <p:sp>
        <p:nvSpPr>
          <p:cNvPr id="5324" name="Google Shape;5324;p64"/>
          <p:cNvSpPr txBox="1"/>
          <p:nvPr>
            <p:ph idx="1" type="subTitle"/>
          </p:nvPr>
        </p:nvSpPr>
        <p:spPr>
          <a:xfrm>
            <a:off x="5033225" y="1405300"/>
            <a:ext cx="3990300" cy="29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hare Tech"/>
                <a:ea typeface="Share Tech"/>
                <a:cs typeface="Share Tech"/>
                <a:sym typeface="Share Tech"/>
              </a:rPr>
              <a:t>Disadvantages:</a:t>
            </a:r>
            <a:endParaRPr sz="1500">
              <a:latin typeface="Share Tech"/>
              <a:ea typeface="Share Tech"/>
              <a:cs typeface="Share Tech"/>
              <a:sym typeface="Share Tech"/>
            </a:endParaRPr>
          </a:p>
          <a:p>
            <a:pPr indent="0" lvl="0" marL="0" rtl="0" algn="l">
              <a:spcBef>
                <a:spcPts val="0"/>
              </a:spcBef>
              <a:spcAft>
                <a:spcPts val="0"/>
              </a:spcAft>
              <a:buNone/>
            </a:pPr>
            <a:r>
              <a:t/>
            </a:r>
            <a:endParaRPr sz="1500">
              <a:latin typeface="Share Tech"/>
              <a:ea typeface="Share Tech"/>
              <a:cs typeface="Share Tech"/>
              <a:sym typeface="Share Tech"/>
            </a:endParaRPr>
          </a:p>
          <a:p>
            <a:pPr indent="-317500" lvl="0" marL="457200" rtl="0" algn="l">
              <a:spcBef>
                <a:spcPts val="0"/>
              </a:spcBef>
              <a:spcAft>
                <a:spcPts val="0"/>
              </a:spcAft>
              <a:buSzPts val="1400"/>
              <a:buChar char="●"/>
            </a:pPr>
            <a:r>
              <a:rPr lang="en"/>
              <a:t>Higher costs in manufacturing of greater precision hardware due to component with smaller size.</a:t>
            </a:r>
            <a:endParaRPr/>
          </a:p>
          <a:p>
            <a:pPr indent="-317500" lvl="0" marL="457200" rtl="0" algn="l">
              <a:spcBef>
                <a:spcPts val="0"/>
              </a:spcBef>
              <a:spcAft>
                <a:spcPts val="0"/>
              </a:spcAft>
              <a:buSzPts val="1400"/>
              <a:buChar char="●"/>
            </a:pPr>
            <a:r>
              <a:rPr lang="en"/>
              <a:t>It may result in lower sensitivity in a receiving system due to the lesser energy collected by the smaller size antenna.</a:t>
            </a:r>
            <a:endParaRPr/>
          </a:p>
          <a:p>
            <a:pPr indent="-317500" lvl="0" marL="457200" rtl="0" algn="l">
              <a:spcBef>
                <a:spcPts val="0"/>
              </a:spcBef>
              <a:spcAft>
                <a:spcPts val="0"/>
              </a:spcAft>
              <a:buSzPts val="1400"/>
              <a:buChar char="●"/>
            </a:pPr>
            <a:r>
              <a:rPr lang="en"/>
              <a:t>At extremely high frequencies , there is significant attenuation.Hence millimeter waves hardly be used for long distance application.</a:t>
            </a:r>
            <a:endParaRPr/>
          </a:p>
        </p:txBody>
      </p:sp>
      <p:sp>
        <p:nvSpPr>
          <p:cNvPr id="5325" name="Google Shape;5325;p64"/>
          <p:cNvSpPr txBox="1"/>
          <p:nvPr>
            <p:ph type="title"/>
          </p:nvPr>
        </p:nvSpPr>
        <p:spPr>
          <a:xfrm>
            <a:off x="622500" y="114075"/>
            <a:ext cx="7899000" cy="114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Advantages and Disadvantage </a:t>
            </a:r>
            <a:endParaRPr sz="3300"/>
          </a:p>
          <a:p>
            <a:pPr indent="0" lvl="0" marL="0" rtl="0" algn="ctr">
              <a:spcBef>
                <a:spcPts val="0"/>
              </a:spcBef>
              <a:spcAft>
                <a:spcPts val="0"/>
              </a:spcAft>
              <a:buNone/>
            </a:pPr>
            <a:r>
              <a:rPr lang="en" sz="3300"/>
              <a:t>Millimeter Wave Mobile Communication</a:t>
            </a:r>
            <a:endParaRPr sz="3300"/>
          </a:p>
        </p:txBody>
      </p:sp>
      <p:sp>
        <p:nvSpPr>
          <p:cNvPr id="5326" name="Google Shape;532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0" name="Shape 5330"/>
        <p:cNvGrpSpPr/>
        <p:nvPr/>
      </p:nvGrpSpPr>
      <p:grpSpPr>
        <a:xfrm>
          <a:off x="0" y="0"/>
          <a:ext cx="0" cy="0"/>
          <a:chOff x="0" y="0"/>
          <a:chExt cx="0" cy="0"/>
        </a:xfrm>
      </p:grpSpPr>
      <p:sp>
        <p:nvSpPr>
          <p:cNvPr id="5331" name="Google Shape;5331;p65"/>
          <p:cNvSpPr txBox="1"/>
          <p:nvPr>
            <p:ph type="title"/>
          </p:nvPr>
        </p:nvSpPr>
        <p:spPr>
          <a:xfrm>
            <a:off x="125025" y="96425"/>
            <a:ext cx="573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3. M2M and D2D Communication in 5G</a:t>
            </a:r>
            <a:endParaRPr b="1" sz="2300"/>
          </a:p>
        </p:txBody>
      </p:sp>
      <p:sp>
        <p:nvSpPr>
          <p:cNvPr id="5332" name="Google Shape;5332;p65"/>
          <p:cNvSpPr txBox="1"/>
          <p:nvPr/>
        </p:nvSpPr>
        <p:spPr>
          <a:xfrm>
            <a:off x="896525" y="1460100"/>
            <a:ext cx="3897000" cy="22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accent3"/>
                </a:solidFill>
                <a:latin typeface="Share Tech"/>
                <a:ea typeface="Share Tech"/>
                <a:cs typeface="Share Tech"/>
                <a:sym typeface="Share Tech"/>
              </a:rPr>
              <a:t>What is M2M?</a:t>
            </a:r>
            <a:endParaRPr sz="1900">
              <a:solidFill>
                <a:schemeClr val="accent3"/>
              </a:solidFill>
              <a:latin typeface="Share Tech"/>
              <a:ea typeface="Share Tech"/>
              <a:cs typeface="Share Tech"/>
              <a:sym typeface="Share Tech"/>
            </a:endParaRPr>
          </a:p>
          <a:p>
            <a:pPr indent="0" lvl="0" marL="0" rtl="0" algn="just">
              <a:lnSpc>
                <a:spcPct val="115000"/>
              </a:lnSpc>
              <a:spcBef>
                <a:spcPts val="0"/>
              </a:spcBef>
              <a:spcAft>
                <a:spcPts val="0"/>
              </a:spcAft>
              <a:buNone/>
            </a:pPr>
            <a:r>
              <a:rPr lang="en">
                <a:solidFill>
                  <a:schemeClr val="lt1"/>
                </a:solidFill>
                <a:latin typeface="Share Tech"/>
                <a:ea typeface="Share Tech"/>
                <a:cs typeface="Share Tech"/>
                <a:sym typeface="Share Tech"/>
              </a:rPr>
              <a:t>   </a:t>
            </a:r>
            <a:r>
              <a:rPr lang="en">
                <a:solidFill>
                  <a:schemeClr val="lt1"/>
                </a:solidFill>
                <a:latin typeface="Maven Pro"/>
                <a:ea typeface="Maven Pro"/>
                <a:cs typeface="Maven Pro"/>
                <a:sym typeface="Maven Pro"/>
              </a:rPr>
              <a:t>Machine-to-Machine (M2M) refers to the automated exchange of information between devices without manual intervention by human. M2M is used for a wide range of applications, from monitoring and controlling machines to the indexing website by search engines.</a:t>
            </a:r>
            <a:endParaRPr>
              <a:solidFill>
                <a:schemeClr val="lt1"/>
              </a:solidFill>
              <a:latin typeface="Maven Pro"/>
              <a:ea typeface="Maven Pro"/>
              <a:cs typeface="Maven Pro"/>
              <a:sym typeface="Maven Pro"/>
            </a:endParaRPr>
          </a:p>
        </p:txBody>
      </p:sp>
      <p:pic>
        <p:nvPicPr>
          <p:cNvPr id="5333" name="Google Shape;5333;p65"/>
          <p:cNvPicPr preferRelativeResize="0"/>
          <p:nvPr/>
        </p:nvPicPr>
        <p:blipFill>
          <a:blip r:embed="rId3">
            <a:alphaModFix amt="77000"/>
          </a:blip>
          <a:stretch>
            <a:fillRect/>
          </a:stretch>
        </p:blipFill>
        <p:spPr>
          <a:xfrm>
            <a:off x="4950875" y="1581850"/>
            <a:ext cx="3680099" cy="2030000"/>
          </a:xfrm>
          <a:prstGeom prst="rect">
            <a:avLst/>
          </a:prstGeom>
          <a:noFill/>
          <a:ln>
            <a:noFill/>
          </a:ln>
        </p:spPr>
      </p:pic>
      <p:sp>
        <p:nvSpPr>
          <p:cNvPr id="5334" name="Google Shape;5334;p65"/>
          <p:cNvSpPr txBox="1"/>
          <p:nvPr>
            <p:ph type="title"/>
          </p:nvPr>
        </p:nvSpPr>
        <p:spPr>
          <a:xfrm>
            <a:off x="1033300" y="669125"/>
            <a:ext cx="127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i. M2M</a:t>
            </a:r>
            <a:endParaRPr sz="2700"/>
          </a:p>
        </p:txBody>
      </p:sp>
      <p:sp>
        <p:nvSpPr>
          <p:cNvPr id="5335" name="Google Shape;533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9" name="Shape 5339"/>
        <p:cNvGrpSpPr/>
        <p:nvPr/>
      </p:nvGrpSpPr>
      <p:grpSpPr>
        <a:xfrm>
          <a:off x="0" y="0"/>
          <a:ext cx="0" cy="0"/>
          <a:chOff x="0" y="0"/>
          <a:chExt cx="0" cy="0"/>
        </a:xfrm>
      </p:grpSpPr>
      <p:sp>
        <p:nvSpPr>
          <p:cNvPr id="5340" name="Google Shape;5340;p66"/>
          <p:cNvSpPr txBox="1"/>
          <p:nvPr>
            <p:ph type="title"/>
          </p:nvPr>
        </p:nvSpPr>
        <p:spPr>
          <a:xfrm>
            <a:off x="59875" y="73975"/>
            <a:ext cx="3750000" cy="5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M2M Communication work?</a:t>
            </a:r>
            <a:endParaRPr sz="1800"/>
          </a:p>
        </p:txBody>
      </p:sp>
      <p:sp>
        <p:nvSpPr>
          <p:cNvPr id="5341" name="Google Shape;5341;p66"/>
          <p:cNvSpPr txBox="1"/>
          <p:nvPr/>
        </p:nvSpPr>
        <p:spPr>
          <a:xfrm>
            <a:off x="322850" y="411350"/>
            <a:ext cx="45879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Collect data and transmit it to a network.</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Automatically perform actions that are triggered by sequences of events.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Machines optimize their action sequences by ues art of machine learning.</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To understand the technology, it’s helpful to know its defining characteristics.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M2M systems consist of the three main components, which are shown below.</a:t>
            </a:r>
            <a:endParaRPr>
              <a:solidFill>
                <a:schemeClr val="lt1"/>
              </a:solidFill>
              <a:latin typeface="Maven Pro"/>
              <a:ea typeface="Maven Pro"/>
              <a:cs typeface="Maven Pro"/>
              <a:sym typeface="Maven Pro"/>
            </a:endParaRPr>
          </a:p>
        </p:txBody>
      </p:sp>
      <p:sp>
        <p:nvSpPr>
          <p:cNvPr id="5342" name="Google Shape;5342;p66"/>
          <p:cNvSpPr txBox="1"/>
          <p:nvPr/>
        </p:nvSpPr>
        <p:spPr>
          <a:xfrm>
            <a:off x="4786225" y="2189650"/>
            <a:ext cx="375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Share Tech"/>
                <a:ea typeface="Share Tech"/>
                <a:cs typeface="Share Tech"/>
                <a:sym typeface="Share Tech"/>
              </a:rPr>
              <a:t>Advantages of M2M communication</a:t>
            </a:r>
            <a:endParaRPr sz="1800">
              <a:solidFill>
                <a:schemeClr val="accent3"/>
              </a:solidFill>
              <a:latin typeface="Share Tech"/>
              <a:ea typeface="Share Tech"/>
              <a:cs typeface="Share Tech"/>
              <a:sym typeface="Share Tech"/>
            </a:endParaRPr>
          </a:p>
        </p:txBody>
      </p:sp>
      <p:sp>
        <p:nvSpPr>
          <p:cNvPr id="5343" name="Google Shape;5343;p66"/>
          <p:cNvSpPr txBox="1"/>
          <p:nvPr/>
        </p:nvSpPr>
        <p:spPr>
          <a:xfrm>
            <a:off x="4002725" y="2647950"/>
            <a:ext cx="5046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Faster transmission methods and the </a:t>
            </a:r>
            <a:r>
              <a:rPr lang="en">
                <a:solidFill>
                  <a:schemeClr val="lt1"/>
                </a:solidFill>
                <a:latin typeface="Maven Pro"/>
                <a:ea typeface="Maven Pro"/>
                <a:cs typeface="Maven Pro"/>
                <a:sym typeface="Maven Pro"/>
              </a:rPr>
              <a:t>ability</a:t>
            </a:r>
            <a:r>
              <a:rPr lang="en">
                <a:solidFill>
                  <a:schemeClr val="lt1"/>
                </a:solidFill>
                <a:latin typeface="Maven Pro"/>
                <a:ea typeface="Maven Pro"/>
                <a:cs typeface="Maven Pro"/>
                <a:sym typeface="Maven Pro"/>
              </a:rPr>
              <a:t> to schedule data transfers.</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Remote control of devices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Reduced need for maintenance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Preventing of outages and subsequent cost saving.</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Creates new business opportunities for IT services</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Enables companies to improve maintenance and customer services in existing lines of business.</a:t>
            </a:r>
            <a:endParaRPr>
              <a:solidFill>
                <a:schemeClr val="lt1"/>
              </a:solidFill>
              <a:latin typeface="Maven Pro"/>
              <a:ea typeface="Maven Pro"/>
              <a:cs typeface="Maven Pro"/>
              <a:sym typeface="Maven Pro"/>
            </a:endParaRPr>
          </a:p>
        </p:txBody>
      </p:sp>
      <p:sp>
        <p:nvSpPr>
          <p:cNvPr id="5344" name="Google Shape;5344;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0" name="Shape 4920"/>
        <p:cNvGrpSpPr/>
        <p:nvPr/>
      </p:nvGrpSpPr>
      <p:grpSpPr>
        <a:xfrm>
          <a:off x="0" y="0"/>
          <a:ext cx="0" cy="0"/>
          <a:chOff x="0" y="0"/>
          <a:chExt cx="0" cy="0"/>
        </a:xfrm>
      </p:grpSpPr>
      <p:sp>
        <p:nvSpPr>
          <p:cNvPr id="4921" name="Google Shape;4921;p4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922" name="Google Shape;4922;p40"/>
          <p:cNvSpPr txBox="1"/>
          <p:nvPr>
            <p:ph idx="2" type="title"/>
          </p:nvPr>
        </p:nvSpPr>
        <p:spPr>
          <a:xfrm>
            <a:off x="1677600" y="1704788"/>
            <a:ext cx="2416500" cy="2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23" name="Google Shape;4923;p40"/>
          <p:cNvSpPr txBox="1"/>
          <p:nvPr>
            <p:ph idx="3" type="title"/>
          </p:nvPr>
        </p:nvSpPr>
        <p:spPr>
          <a:xfrm>
            <a:off x="784816" y="1495475"/>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24" name="Google Shape;4924;p40"/>
          <p:cNvSpPr txBox="1"/>
          <p:nvPr>
            <p:ph idx="4" type="title"/>
          </p:nvPr>
        </p:nvSpPr>
        <p:spPr>
          <a:xfrm>
            <a:off x="1677600" y="2506200"/>
            <a:ext cx="3349500" cy="8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5G mobile network services requirement trends</a:t>
            </a:r>
            <a:endParaRPr sz="2000"/>
          </a:p>
        </p:txBody>
      </p:sp>
      <p:sp>
        <p:nvSpPr>
          <p:cNvPr id="4925" name="Google Shape;4925;p40"/>
          <p:cNvSpPr txBox="1"/>
          <p:nvPr>
            <p:ph idx="6" type="title"/>
          </p:nvPr>
        </p:nvSpPr>
        <p:spPr>
          <a:xfrm>
            <a:off x="784816" y="2565463"/>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26" name="Google Shape;4926;p40"/>
          <p:cNvSpPr txBox="1"/>
          <p:nvPr>
            <p:ph idx="7" type="title"/>
          </p:nvPr>
        </p:nvSpPr>
        <p:spPr>
          <a:xfrm>
            <a:off x="1677600" y="3649400"/>
            <a:ext cx="3192000" cy="6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5G network communication</a:t>
            </a:r>
            <a:endParaRPr sz="2000"/>
          </a:p>
        </p:txBody>
      </p:sp>
      <p:sp>
        <p:nvSpPr>
          <p:cNvPr id="4927" name="Google Shape;4927;p40"/>
          <p:cNvSpPr txBox="1"/>
          <p:nvPr>
            <p:ph idx="9" type="title"/>
          </p:nvPr>
        </p:nvSpPr>
        <p:spPr>
          <a:xfrm>
            <a:off x="784816" y="3635451"/>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28" name="Google Shape;4928;p40"/>
          <p:cNvSpPr txBox="1"/>
          <p:nvPr>
            <p:ph idx="13" type="title"/>
          </p:nvPr>
        </p:nvSpPr>
        <p:spPr>
          <a:xfrm>
            <a:off x="6014175" y="1517900"/>
            <a:ext cx="2930700" cy="7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5G use cases, system concept and Frequency</a:t>
            </a:r>
            <a:endParaRPr sz="2000"/>
          </a:p>
        </p:txBody>
      </p:sp>
      <p:sp>
        <p:nvSpPr>
          <p:cNvPr id="4929" name="Google Shape;4929;p40"/>
          <p:cNvSpPr txBox="1"/>
          <p:nvPr>
            <p:ph idx="15" type="title"/>
          </p:nvPr>
        </p:nvSpPr>
        <p:spPr>
          <a:xfrm>
            <a:off x="5121391" y="1517888"/>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30" name="Google Shape;4930;p40"/>
          <p:cNvSpPr txBox="1"/>
          <p:nvPr>
            <p:ph idx="16" type="title"/>
          </p:nvPr>
        </p:nvSpPr>
        <p:spPr>
          <a:xfrm>
            <a:off x="5976025" y="2588800"/>
            <a:ext cx="2771700" cy="6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5G network challenges</a:t>
            </a:r>
            <a:endParaRPr sz="2000"/>
          </a:p>
        </p:txBody>
      </p:sp>
      <p:sp>
        <p:nvSpPr>
          <p:cNvPr id="4931" name="Google Shape;4931;p40"/>
          <p:cNvSpPr txBox="1"/>
          <p:nvPr>
            <p:ph idx="18" type="title"/>
          </p:nvPr>
        </p:nvSpPr>
        <p:spPr>
          <a:xfrm>
            <a:off x="5121391" y="2587882"/>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932" name="Google Shape;4932;p40"/>
          <p:cNvSpPr txBox="1"/>
          <p:nvPr>
            <p:ph idx="19" type="title"/>
          </p:nvPr>
        </p:nvSpPr>
        <p:spPr>
          <a:xfrm>
            <a:off x="6014175" y="3844763"/>
            <a:ext cx="2416500" cy="2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5G and AI</a:t>
            </a:r>
            <a:endParaRPr/>
          </a:p>
        </p:txBody>
      </p:sp>
      <p:sp>
        <p:nvSpPr>
          <p:cNvPr id="4933" name="Google Shape;4933;p40"/>
          <p:cNvSpPr txBox="1"/>
          <p:nvPr>
            <p:ph idx="21" type="title"/>
          </p:nvPr>
        </p:nvSpPr>
        <p:spPr>
          <a:xfrm>
            <a:off x="5121391" y="3657876"/>
            <a:ext cx="809700" cy="6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34" name="Google Shape;4934;p40"/>
          <p:cNvSpPr/>
          <p:nvPr/>
        </p:nvSpPr>
        <p:spPr>
          <a:xfrm>
            <a:off x="8234350" y="837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0"/>
          <p:cNvSpPr/>
          <p:nvPr/>
        </p:nvSpPr>
        <p:spPr>
          <a:xfrm>
            <a:off x="2479750" y="8817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0"/>
          <p:cNvSpPr/>
          <p:nvPr/>
        </p:nvSpPr>
        <p:spPr>
          <a:xfrm>
            <a:off x="88100" y="1629025"/>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0"/>
          <p:cNvSpPr/>
          <p:nvPr/>
        </p:nvSpPr>
        <p:spPr>
          <a:xfrm>
            <a:off x="6762200" y="430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67"/>
          <p:cNvSpPr txBox="1"/>
          <p:nvPr>
            <p:ph type="title"/>
          </p:nvPr>
        </p:nvSpPr>
        <p:spPr>
          <a:xfrm>
            <a:off x="555675" y="82200"/>
            <a:ext cx="127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i</a:t>
            </a:r>
            <a:r>
              <a:rPr lang="en" sz="2700"/>
              <a:t>i. D2D</a:t>
            </a:r>
            <a:endParaRPr sz="2700"/>
          </a:p>
        </p:txBody>
      </p:sp>
      <p:sp>
        <p:nvSpPr>
          <p:cNvPr id="5350" name="Google Shape;5350;p67"/>
          <p:cNvSpPr txBox="1"/>
          <p:nvPr/>
        </p:nvSpPr>
        <p:spPr>
          <a:xfrm>
            <a:off x="1098975" y="799250"/>
            <a:ext cx="1939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3"/>
                </a:solidFill>
                <a:latin typeface="Share Tech"/>
                <a:ea typeface="Share Tech"/>
                <a:cs typeface="Share Tech"/>
                <a:sym typeface="Share Tech"/>
              </a:rPr>
              <a:t>What is D2D?</a:t>
            </a:r>
            <a:endParaRPr sz="1900">
              <a:solidFill>
                <a:schemeClr val="accent3"/>
              </a:solidFill>
              <a:latin typeface="Share Tech"/>
              <a:ea typeface="Share Tech"/>
              <a:cs typeface="Share Tech"/>
              <a:sym typeface="Share Tech"/>
            </a:endParaRPr>
          </a:p>
        </p:txBody>
      </p:sp>
      <p:sp>
        <p:nvSpPr>
          <p:cNvPr id="5351" name="Google Shape;5351;p67"/>
          <p:cNvSpPr txBox="1"/>
          <p:nvPr/>
        </p:nvSpPr>
        <p:spPr>
          <a:xfrm>
            <a:off x="665875" y="1338275"/>
            <a:ext cx="4257300" cy="22626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500">
                <a:solidFill>
                  <a:schemeClr val="lt1"/>
                </a:solidFill>
                <a:latin typeface="Maven Pro"/>
                <a:ea typeface="Maven Pro"/>
                <a:cs typeface="Maven Pro"/>
                <a:sym typeface="Maven Pro"/>
              </a:rPr>
              <a:t>D2D (Device-to-Device) refers to the communication between devices, which can be cell phones or vehicles. This technique opens new device-centric communication that often requires no direct communication with the network infrastructure, hence is expected to solve part of the network capacity issue as 5G promises more devices to be connected in faster, more reliable networks.</a:t>
            </a:r>
            <a:endParaRPr sz="1700">
              <a:solidFill>
                <a:schemeClr val="lt1"/>
              </a:solidFill>
              <a:latin typeface="Maven Pro"/>
              <a:ea typeface="Maven Pro"/>
              <a:cs typeface="Maven Pro"/>
              <a:sym typeface="Maven Pro"/>
            </a:endParaRPr>
          </a:p>
        </p:txBody>
      </p:sp>
      <p:sp>
        <p:nvSpPr>
          <p:cNvPr id="5352" name="Google Shape;5352;p67"/>
          <p:cNvSpPr txBox="1"/>
          <p:nvPr/>
        </p:nvSpPr>
        <p:spPr>
          <a:xfrm>
            <a:off x="5874725" y="604100"/>
            <a:ext cx="2539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3"/>
                </a:solidFill>
                <a:latin typeface="Share Tech"/>
                <a:ea typeface="Share Tech"/>
                <a:cs typeface="Share Tech"/>
                <a:sym typeface="Share Tech"/>
              </a:rPr>
              <a:t>D2D Application</a:t>
            </a:r>
            <a:endParaRPr sz="1900">
              <a:solidFill>
                <a:schemeClr val="accent3"/>
              </a:solidFill>
              <a:latin typeface="Share Tech"/>
              <a:ea typeface="Share Tech"/>
              <a:cs typeface="Share Tech"/>
              <a:sym typeface="Share Tech"/>
            </a:endParaRPr>
          </a:p>
        </p:txBody>
      </p:sp>
      <p:sp>
        <p:nvSpPr>
          <p:cNvPr id="5353" name="Google Shape;5353;p67"/>
          <p:cNvSpPr txBox="1"/>
          <p:nvPr/>
        </p:nvSpPr>
        <p:spPr>
          <a:xfrm>
            <a:off x="5513200" y="987625"/>
            <a:ext cx="27645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Traffic offloading</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Public safety</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Location-based services</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M2M application</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V2X communication</a:t>
            </a:r>
            <a:endParaRPr sz="1500">
              <a:solidFill>
                <a:schemeClr val="lt1"/>
              </a:solidFill>
              <a:latin typeface="Maven Pro"/>
              <a:ea typeface="Maven Pro"/>
              <a:cs typeface="Maven Pro"/>
              <a:sym typeface="Maven Pro"/>
            </a:endParaRPr>
          </a:p>
        </p:txBody>
      </p:sp>
      <p:sp>
        <p:nvSpPr>
          <p:cNvPr id="5354" name="Google Shape;5354;p67"/>
          <p:cNvSpPr txBox="1"/>
          <p:nvPr/>
        </p:nvSpPr>
        <p:spPr>
          <a:xfrm>
            <a:off x="5513200" y="2812475"/>
            <a:ext cx="34659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Traffic offloading </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Low power consumption</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Low latency</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Provide high spectral efficiency </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Larger cellular coverage area</a:t>
            </a:r>
            <a:endParaRPr sz="1500">
              <a:solidFill>
                <a:schemeClr val="lt1"/>
              </a:solidFill>
              <a:latin typeface="Maven Pro"/>
              <a:ea typeface="Maven Pro"/>
              <a:cs typeface="Maven Pro"/>
              <a:sym typeface="Maven Pro"/>
            </a:endParaRPr>
          </a:p>
        </p:txBody>
      </p:sp>
      <p:sp>
        <p:nvSpPr>
          <p:cNvPr id="5355" name="Google Shape;5355;p67"/>
          <p:cNvSpPr txBox="1"/>
          <p:nvPr>
            <p:ph type="title"/>
          </p:nvPr>
        </p:nvSpPr>
        <p:spPr>
          <a:xfrm>
            <a:off x="5444500" y="2375675"/>
            <a:ext cx="290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Advantages of D2D</a:t>
            </a:r>
            <a:endParaRPr sz="2100"/>
          </a:p>
        </p:txBody>
      </p:sp>
      <p:sp>
        <p:nvSpPr>
          <p:cNvPr id="5356" name="Google Shape;535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0" name="Shape 5360"/>
        <p:cNvGrpSpPr/>
        <p:nvPr/>
      </p:nvGrpSpPr>
      <p:grpSpPr>
        <a:xfrm>
          <a:off x="0" y="0"/>
          <a:ext cx="0" cy="0"/>
          <a:chOff x="0" y="0"/>
          <a:chExt cx="0" cy="0"/>
        </a:xfrm>
      </p:grpSpPr>
      <p:sp>
        <p:nvSpPr>
          <p:cNvPr id="5361" name="Google Shape;5361;p68"/>
          <p:cNvSpPr txBox="1"/>
          <p:nvPr>
            <p:ph type="title"/>
          </p:nvPr>
        </p:nvSpPr>
        <p:spPr>
          <a:xfrm>
            <a:off x="3797875" y="1113525"/>
            <a:ext cx="36960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100"/>
              <a:t>5G and AI</a:t>
            </a:r>
            <a:endParaRPr b="1" sz="5100"/>
          </a:p>
        </p:txBody>
      </p:sp>
      <p:sp>
        <p:nvSpPr>
          <p:cNvPr id="5362" name="Google Shape;5362;p68"/>
          <p:cNvSpPr txBox="1"/>
          <p:nvPr>
            <p:ph idx="2" type="title"/>
          </p:nvPr>
        </p:nvSpPr>
        <p:spPr>
          <a:xfrm>
            <a:off x="5041525" y="231975"/>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300"/>
              <a:t>06</a:t>
            </a:r>
            <a:endParaRPr b="1" sz="5300"/>
          </a:p>
        </p:txBody>
      </p:sp>
      <p:sp>
        <p:nvSpPr>
          <p:cNvPr id="5363" name="Google Shape;5363;p68"/>
          <p:cNvSpPr/>
          <p:nvPr/>
        </p:nvSpPr>
        <p:spPr>
          <a:xfrm flipH="1">
            <a:off x="7296102" y="999496"/>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flipH="1">
            <a:off x="502650" y="539399"/>
            <a:ext cx="420900" cy="4203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flipH="1">
            <a:off x="1505227" y="666283"/>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flipH="1">
            <a:off x="5865900" y="329249"/>
            <a:ext cx="420900" cy="4203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flipH="1">
            <a:off x="7383550" y="2911299"/>
            <a:ext cx="420900" cy="4203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flipH="1">
            <a:off x="8430900" y="274324"/>
            <a:ext cx="420900" cy="4203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9" name="Google Shape;5369;p68"/>
          <p:cNvPicPr preferRelativeResize="0"/>
          <p:nvPr/>
        </p:nvPicPr>
        <p:blipFill>
          <a:blip r:embed="rId3">
            <a:alphaModFix amt="62000"/>
          </a:blip>
          <a:stretch>
            <a:fillRect/>
          </a:stretch>
        </p:blipFill>
        <p:spPr>
          <a:xfrm>
            <a:off x="4280250" y="2260975"/>
            <a:ext cx="2853024" cy="2139775"/>
          </a:xfrm>
          <a:prstGeom prst="rect">
            <a:avLst/>
          </a:prstGeom>
          <a:noFill/>
          <a:ln>
            <a:noFill/>
          </a:ln>
        </p:spPr>
      </p:pic>
      <p:sp>
        <p:nvSpPr>
          <p:cNvPr id="5370" name="Google Shape;537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sp>
        <p:nvSpPr>
          <p:cNvPr id="5375" name="Google Shape;5375;p69"/>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9"/>
          <p:cNvSpPr/>
          <p:nvPr/>
        </p:nvSpPr>
        <p:spPr>
          <a:xfrm>
            <a:off x="404294" y="285850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9"/>
          <p:cNvSpPr/>
          <p:nvPr/>
        </p:nvSpPr>
        <p:spPr>
          <a:xfrm>
            <a:off x="443756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9"/>
          <p:cNvSpPr/>
          <p:nvPr/>
        </p:nvSpPr>
        <p:spPr>
          <a:xfrm>
            <a:off x="7369088" y="6999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9"/>
          <p:cNvSpPr/>
          <p:nvPr/>
        </p:nvSpPr>
        <p:spPr>
          <a:xfrm>
            <a:off x="4437563" y="34193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9"/>
          <p:cNvSpPr/>
          <p:nvPr/>
        </p:nvSpPr>
        <p:spPr>
          <a:xfrm>
            <a:off x="8749388" y="2169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9"/>
          <p:cNvSpPr/>
          <p:nvPr/>
        </p:nvSpPr>
        <p:spPr>
          <a:xfrm>
            <a:off x="131463" y="3708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9"/>
          <p:cNvSpPr/>
          <p:nvPr/>
        </p:nvSpPr>
        <p:spPr>
          <a:xfrm>
            <a:off x="2347788" y="-240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9"/>
          <p:cNvSpPr txBox="1"/>
          <p:nvPr/>
        </p:nvSpPr>
        <p:spPr>
          <a:xfrm>
            <a:off x="889425" y="146775"/>
            <a:ext cx="211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Share Tech"/>
                <a:ea typeface="Share Tech"/>
                <a:cs typeface="Share Tech"/>
                <a:sym typeface="Share Tech"/>
              </a:rPr>
              <a:t>i</a:t>
            </a:r>
            <a:r>
              <a:rPr b="1" lang="en" sz="2500">
                <a:solidFill>
                  <a:schemeClr val="accent3"/>
                </a:solidFill>
                <a:latin typeface="Share Tech"/>
                <a:ea typeface="Share Tech"/>
                <a:cs typeface="Share Tech"/>
                <a:sym typeface="Share Tech"/>
              </a:rPr>
              <a:t>. What is AI?</a:t>
            </a:r>
            <a:endParaRPr b="1" sz="2500">
              <a:solidFill>
                <a:schemeClr val="accent3"/>
              </a:solidFill>
              <a:latin typeface="Share Tech"/>
              <a:ea typeface="Share Tech"/>
              <a:cs typeface="Share Tech"/>
              <a:sym typeface="Share Tech"/>
            </a:endParaRPr>
          </a:p>
        </p:txBody>
      </p:sp>
      <p:sp>
        <p:nvSpPr>
          <p:cNvPr id="5384" name="Google Shape;5384;p69"/>
          <p:cNvSpPr txBox="1"/>
          <p:nvPr/>
        </p:nvSpPr>
        <p:spPr>
          <a:xfrm>
            <a:off x="679050" y="748800"/>
            <a:ext cx="7340100" cy="23826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0"/>
              </a:spcAft>
              <a:buNone/>
            </a:pPr>
            <a:r>
              <a:rPr lang="en">
                <a:solidFill>
                  <a:schemeClr val="lt1"/>
                </a:solidFill>
                <a:latin typeface="Maven Pro"/>
                <a:ea typeface="Maven Pro"/>
                <a:cs typeface="Maven Pro"/>
                <a:sym typeface="Maven Pro"/>
              </a:rPr>
              <a:t>Artificial Intelligence (AI) is a wide-ranging branch of computer science concerned with building smart </a:t>
            </a:r>
            <a:r>
              <a:rPr lang="en">
                <a:solidFill>
                  <a:schemeClr val="lt1"/>
                </a:solidFill>
                <a:latin typeface="Maven Pro"/>
                <a:ea typeface="Maven Pro"/>
                <a:cs typeface="Maven Pro"/>
                <a:sym typeface="Maven Pro"/>
              </a:rPr>
              <a:t>machines</a:t>
            </a:r>
            <a:r>
              <a:rPr lang="en">
                <a:solidFill>
                  <a:schemeClr val="lt1"/>
                </a:solidFill>
                <a:latin typeface="Maven Pro"/>
                <a:ea typeface="Maven Pro"/>
                <a:cs typeface="Maven Pro"/>
                <a:sym typeface="Maven Pro"/>
              </a:rPr>
              <a:t> capable of performing tasks that typically require human intelligence. </a:t>
            </a:r>
            <a:endParaRPr>
              <a:solidFill>
                <a:schemeClr val="lt1"/>
              </a:solidFill>
              <a:latin typeface="Maven Pro"/>
              <a:ea typeface="Maven Pro"/>
              <a:cs typeface="Maven Pro"/>
              <a:sym typeface="Maven Pro"/>
            </a:endParaRPr>
          </a:p>
          <a:p>
            <a:pPr indent="457200" lvl="0" marL="0" rtl="0" algn="just">
              <a:lnSpc>
                <a:spcPct val="115000"/>
              </a:lnSpc>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lnSpc>
                <a:spcPct val="115000"/>
              </a:lnSpc>
              <a:spcBef>
                <a:spcPts val="0"/>
              </a:spcBef>
              <a:spcAft>
                <a:spcPts val="0"/>
              </a:spcAft>
              <a:buNone/>
            </a:pPr>
            <a:r>
              <a:rPr lang="en">
                <a:solidFill>
                  <a:schemeClr val="lt1"/>
                </a:solidFill>
                <a:latin typeface="Maven Pro"/>
                <a:ea typeface="Maven Pro"/>
                <a:cs typeface="Maven Pro"/>
                <a:sym typeface="Maven Pro"/>
              </a:rPr>
              <a:t>There are 4 types of AI:</a:t>
            </a:r>
            <a:endParaRPr>
              <a:solidFill>
                <a:schemeClr val="lt1"/>
              </a:solidFill>
              <a:latin typeface="Maven Pro"/>
              <a:ea typeface="Maven Pro"/>
              <a:cs typeface="Maven Pro"/>
              <a:sym typeface="Maven Pro"/>
            </a:endParaRPr>
          </a:p>
          <a:p>
            <a:pPr indent="-317500" lvl="0" marL="914400" rtl="0" algn="just">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Reactive Machines</a:t>
            </a:r>
            <a:endParaRPr>
              <a:solidFill>
                <a:schemeClr val="lt1"/>
              </a:solidFill>
              <a:latin typeface="Maven Pro"/>
              <a:ea typeface="Maven Pro"/>
              <a:cs typeface="Maven Pro"/>
              <a:sym typeface="Maven Pro"/>
            </a:endParaRPr>
          </a:p>
          <a:p>
            <a:pPr indent="-317500" lvl="0" marL="914400" rtl="0" algn="just">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Limited Memory</a:t>
            </a:r>
            <a:endParaRPr>
              <a:solidFill>
                <a:schemeClr val="lt1"/>
              </a:solidFill>
              <a:latin typeface="Maven Pro"/>
              <a:ea typeface="Maven Pro"/>
              <a:cs typeface="Maven Pro"/>
              <a:sym typeface="Maven Pro"/>
            </a:endParaRPr>
          </a:p>
          <a:p>
            <a:pPr indent="-317500" lvl="0" marL="914400" rtl="0" algn="just">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Theory of Mind</a:t>
            </a:r>
            <a:endParaRPr>
              <a:solidFill>
                <a:schemeClr val="lt1"/>
              </a:solidFill>
              <a:latin typeface="Maven Pro"/>
              <a:ea typeface="Maven Pro"/>
              <a:cs typeface="Maven Pro"/>
              <a:sym typeface="Maven Pro"/>
            </a:endParaRPr>
          </a:p>
          <a:p>
            <a:pPr indent="-317500" lvl="0" marL="914400" rtl="0" algn="just">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Self-Awareness</a:t>
            </a:r>
            <a:endParaRPr>
              <a:solidFill>
                <a:schemeClr val="lt1"/>
              </a:solidFill>
              <a:latin typeface="Maven Pro"/>
              <a:ea typeface="Maven Pro"/>
              <a:cs typeface="Maven Pro"/>
              <a:sym typeface="Maven Pro"/>
            </a:endParaRPr>
          </a:p>
        </p:txBody>
      </p:sp>
      <p:pic>
        <p:nvPicPr>
          <p:cNvPr id="5385" name="Google Shape;5385;p69"/>
          <p:cNvPicPr preferRelativeResize="0"/>
          <p:nvPr/>
        </p:nvPicPr>
        <p:blipFill>
          <a:blip r:embed="rId3">
            <a:alphaModFix amt="81000"/>
          </a:blip>
          <a:stretch>
            <a:fillRect/>
          </a:stretch>
        </p:blipFill>
        <p:spPr>
          <a:xfrm flipH="1">
            <a:off x="3831125" y="1461438"/>
            <a:ext cx="3318900" cy="2026426"/>
          </a:xfrm>
          <a:prstGeom prst="rect">
            <a:avLst/>
          </a:prstGeom>
          <a:noFill/>
          <a:ln>
            <a:noFill/>
          </a:ln>
          <a:effectLst>
            <a:outerShdw blurRad="57150" rotWithShape="0" algn="bl" dir="5400000" dist="19050">
              <a:srgbClr val="000000">
                <a:alpha val="50000"/>
              </a:srgbClr>
            </a:outerShdw>
          </a:effectLst>
        </p:spPr>
      </p:pic>
      <p:sp>
        <p:nvSpPr>
          <p:cNvPr id="5386" name="Google Shape;538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5"/>
                                        </p:tgtEl>
                                        <p:attrNameLst>
                                          <p:attrName>style.visibility</p:attrName>
                                        </p:attrNameLst>
                                      </p:cBhvr>
                                      <p:to>
                                        <p:strVal val="visible"/>
                                      </p:to>
                                    </p:set>
                                    <p:animEffect filter="fade" transition="in">
                                      <p:cBhvr>
                                        <p:cTn dur="1000"/>
                                        <p:tgtEl>
                                          <p:spTgt spid="5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0" name="Shape 5390"/>
        <p:cNvGrpSpPr/>
        <p:nvPr/>
      </p:nvGrpSpPr>
      <p:grpSpPr>
        <a:xfrm>
          <a:off x="0" y="0"/>
          <a:ext cx="0" cy="0"/>
          <a:chOff x="0" y="0"/>
          <a:chExt cx="0" cy="0"/>
        </a:xfrm>
      </p:grpSpPr>
      <p:sp>
        <p:nvSpPr>
          <p:cNvPr id="5391" name="Google Shape;5391;p70"/>
          <p:cNvSpPr txBox="1"/>
          <p:nvPr>
            <p:ph type="title"/>
          </p:nvPr>
        </p:nvSpPr>
        <p:spPr>
          <a:xfrm>
            <a:off x="415200" y="158400"/>
            <a:ext cx="573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highlight>
                  <a:schemeClr val="dk1"/>
                </a:highlight>
              </a:rPr>
              <a:t>i</a:t>
            </a:r>
            <a:r>
              <a:rPr b="1" lang="en" sz="2300">
                <a:highlight>
                  <a:schemeClr val="dk1"/>
                </a:highlight>
              </a:rPr>
              <a:t>i. What is the role will AI play on 5G?</a:t>
            </a:r>
            <a:endParaRPr b="1" sz="2300">
              <a:highlight>
                <a:schemeClr val="dk1"/>
              </a:highlight>
            </a:endParaRPr>
          </a:p>
        </p:txBody>
      </p:sp>
      <p:sp>
        <p:nvSpPr>
          <p:cNvPr id="5392" name="Google Shape;5392;p70"/>
          <p:cNvSpPr txBox="1"/>
          <p:nvPr/>
        </p:nvSpPr>
        <p:spPr>
          <a:xfrm>
            <a:off x="679675" y="821375"/>
            <a:ext cx="7959900" cy="2685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500">
                <a:solidFill>
                  <a:schemeClr val="lt1"/>
                </a:solidFill>
                <a:latin typeface="Share Tech"/>
                <a:ea typeface="Share Tech"/>
                <a:cs typeface="Share Tech"/>
                <a:sym typeface="Share Tech"/>
              </a:rPr>
              <a:t>  </a:t>
            </a:r>
            <a:r>
              <a:rPr lang="en">
                <a:solidFill>
                  <a:schemeClr val="lt1"/>
                </a:solidFill>
                <a:latin typeface="Maven Pro"/>
                <a:ea typeface="Maven Pro"/>
                <a:cs typeface="Maven Pro"/>
                <a:sym typeface="Maven Pro"/>
              </a:rPr>
              <a:t> When Ericsson surveyed decision-markers from 132 worldwide cellular companies, the role will AI play on 5G are:</a:t>
            </a:r>
            <a:endParaRPr>
              <a:solidFill>
                <a:schemeClr val="lt1"/>
              </a:solidFill>
              <a:latin typeface="Maven Pro"/>
              <a:ea typeface="Maven Pro"/>
              <a:cs typeface="Maven Pro"/>
              <a:sym typeface="Maven Pro"/>
            </a:endParaRPr>
          </a:p>
          <a:p>
            <a:pPr indent="-317500" lvl="0" marL="1371600" rtl="0" algn="l">
              <a:lnSpc>
                <a:spcPct val="15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will play on 5G as integration network system.	</a:t>
            </a:r>
            <a:endParaRPr>
              <a:solidFill>
                <a:schemeClr val="lt1"/>
              </a:solidFill>
              <a:latin typeface="Maven Pro"/>
              <a:ea typeface="Maven Pro"/>
              <a:cs typeface="Maven Pro"/>
              <a:sym typeface="Maven Pro"/>
            </a:endParaRPr>
          </a:p>
          <a:p>
            <a:pPr indent="-317500" lvl="0" marL="1371600" rtl="0" algn="l">
              <a:lnSpc>
                <a:spcPct val="15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used to improve customer service and </a:t>
            </a:r>
            <a:r>
              <a:rPr lang="en">
                <a:solidFill>
                  <a:schemeClr val="lt1"/>
                </a:solidFill>
                <a:latin typeface="Maven Pro"/>
                <a:ea typeface="Maven Pro"/>
                <a:cs typeface="Maven Pro"/>
                <a:sym typeface="Maven Pro"/>
              </a:rPr>
              <a:t>enhance c</a:t>
            </a:r>
            <a:r>
              <a:rPr lang="en">
                <a:solidFill>
                  <a:schemeClr val="lt1"/>
                </a:solidFill>
                <a:latin typeface="Maven Pro"/>
                <a:ea typeface="Maven Pro"/>
                <a:cs typeface="Maven Pro"/>
                <a:sym typeface="Maven Pro"/>
              </a:rPr>
              <a:t>ustomer </a:t>
            </a:r>
            <a:r>
              <a:rPr lang="en">
                <a:solidFill>
                  <a:schemeClr val="lt1"/>
                </a:solidFill>
                <a:latin typeface="Maven Pro"/>
                <a:ea typeface="Maven Pro"/>
                <a:cs typeface="Maven Pro"/>
                <a:sym typeface="Maven Pro"/>
              </a:rPr>
              <a:t>experience.</a:t>
            </a:r>
            <a:endParaRPr>
              <a:solidFill>
                <a:schemeClr val="lt1"/>
              </a:solidFill>
              <a:latin typeface="Maven Pro"/>
              <a:ea typeface="Maven Pro"/>
              <a:cs typeface="Maven Pro"/>
              <a:sym typeface="Maven Pro"/>
            </a:endParaRPr>
          </a:p>
          <a:p>
            <a:pPr indent="-317500" lvl="0" marL="1371600" rtl="0" algn="l">
              <a:lnSpc>
                <a:spcPct val="15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is the best method for recouping </a:t>
            </a:r>
            <a:r>
              <a:rPr lang="en">
                <a:solidFill>
                  <a:schemeClr val="lt1"/>
                </a:solidFill>
                <a:latin typeface="Maven Pro"/>
                <a:ea typeface="Maven Pro"/>
                <a:cs typeface="Maven Pro"/>
                <a:sym typeface="Maven Pro"/>
              </a:rPr>
              <a:t>t</a:t>
            </a:r>
            <a:r>
              <a:rPr lang="en">
                <a:solidFill>
                  <a:schemeClr val="lt1"/>
                </a:solidFill>
                <a:latin typeface="Maven Pro"/>
                <a:ea typeface="Maven Pro"/>
                <a:cs typeface="Maven Pro"/>
                <a:sym typeface="Maven Pro"/>
              </a:rPr>
              <a:t>he investments in network planning.  </a:t>
            </a:r>
            <a:endParaRPr>
              <a:solidFill>
                <a:schemeClr val="lt1"/>
              </a:solidFill>
              <a:latin typeface="Maven Pro"/>
              <a:ea typeface="Maven Pro"/>
              <a:cs typeface="Maven Pro"/>
              <a:sym typeface="Maven Pro"/>
            </a:endParaRPr>
          </a:p>
          <a:p>
            <a:pPr indent="-317500" lvl="0" marL="1371600" rtl="0" algn="l">
              <a:lnSpc>
                <a:spcPct val="15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efforts on every network performances.</a:t>
            </a:r>
            <a:endParaRPr>
              <a:solidFill>
                <a:schemeClr val="lt1"/>
              </a:solidFill>
              <a:latin typeface="Maven Pro"/>
              <a:ea typeface="Maven Pro"/>
              <a:cs typeface="Maven Pro"/>
              <a:sym typeface="Maven Pro"/>
            </a:endParaRPr>
          </a:p>
          <a:p>
            <a:pPr indent="-317500" lvl="0" marL="1371600" rtl="0" algn="l">
              <a:lnSpc>
                <a:spcPct val="150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adopters who find solutions to these challenges will emerge as the clear frontrunners as 5G networks become connected. </a:t>
            </a:r>
            <a:endParaRPr sz="1500">
              <a:solidFill>
                <a:schemeClr val="lt1"/>
              </a:solidFill>
              <a:latin typeface="Maven Pro"/>
              <a:ea typeface="Maven Pro"/>
              <a:cs typeface="Maven Pro"/>
              <a:sym typeface="Maven Pro"/>
            </a:endParaRPr>
          </a:p>
        </p:txBody>
      </p:sp>
      <p:sp>
        <p:nvSpPr>
          <p:cNvPr id="5393" name="Google Shape;539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7" name="Shape 5397"/>
        <p:cNvGrpSpPr/>
        <p:nvPr/>
      </p:nvGrpSpPr>
      <p:grpSpPr>
        <a:xfrm>
          <a:off x="0" y="0"/>
          <a:ext cx="0" cy="0"/>
          <a:chOff x="0" y="0"/>
          <a:chExt cx="0" cy="0"/>
        </a:xfrm>
      </p:grpSpPr>
      <p:sp>
        <p:nvSpPr>
          <p:cNvPr id="5398" name="Google Shape;5398;p71"/>
          <p:cNvSpPr txBox="1"/>
          <p:nvPr/>
        </p:nvSpPr>
        <p:spPr>
          <a:xfrm>
            <a:off x="450950" y="97500"/>
            <a:ext cx="7020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accent3"/>
                </a:solidFill>
                <a:latin typeface="Share Tech"/>
                <a:ea typeface="Share Tech"/>
                <a:cs typeface="Share Tech"/>
                <a:sym typeface="Share Tech"/>
              </a:rPr>
              <a:t>iii. Why is 5G relevant to the field of AI?</a:t>
            </a:r>
            <a:endParaRPr b="1" sz="2300">
              <a:solidFill>
                <a:schemeClr val="accent3"/>
              </a:solidFill>
              <a:latin typeface="Share Tech"/>
              <a:ea typeface="Share Tech"/>
              <a:cs typeface="Share Tech"/>
              <a:sym typeface="Share Tech"/>
            </a:endParaRPr>
          </a:p>
        </p:txBody>
      </p:sp>
      <p:sp>
        <p:nvSpPr>
          <p:cNvPr id="5399" name="Google Shape;5399;p71"/>
          <p:cNvSpPr txBox="1"/>
          <p:nvPr/>
        </p:nvSpPr>
        <p:spPr>
          <a:xfrm>
            <a:off x="957275" y="623900"/>
            <a:ext cx="7353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accent3"/>
                </a:solidFill>
                <a:latin typeface="Times New Roman"/>
                <a:ea typeface="Times New Roman"/>
                <a:cs typeface="Times New Roman"/>
                <a:sym typeface="Times New Roman"/>
              </a:rPr>
              <a:t>  </a:t>
            </a:r>
            <a:endParaRPr>
              <a:solidFill>
                <a:schemeClr val="accent3"/>
              </a:solidFill>
              <a:latin typeface="Times New Roman"/>
              <a:ea typeface="Times New Roman"/>
              <a:cs typeface="Times New Roman"/>
              <a:sym typeface="Times New Roman"/>
            </a:endParaRPr>
          </a:p>
        </p:txBody>
      </p:sp>
      <p:sp>
        <p:nvSpPr>
          <p:cNvPr id="5400" name="Google Shape;5400;p71"/>
          <p:cNvSpPr txBox="1"/>
          <p:nvPr/>
        </p:nvSpPr>
        <p:spPr>
          <a:xfrm>
            <a:off x="536400" y="606025"/>
            <a:ext cx="7763400" cy="31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Share Tech"/>
              <a:ea typeface="Share Tech"/>
              <a:cs typeface="Share Tech"/>
              <a:sym typeface="Share Tech"/>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is up to 20 times faster than 4G, it offers more than just faster speeds.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speed will allow developers to create application using a short time.</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connectivity will allow more access to real-time data from various solutions.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systems consume far more power that desired and achieve lower data rates.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Better to develop network communication.</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It require far less power for operation.</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AI need a connection that has a faster speed for </a:t>
            </a:r>
            <a:r>
              <a:rPr lang="en">
                <a:solidFill>
                  <a:schemeClr val="lt1"/>
                </a:solidFill>
                <a:latin typeface="Maven Pro"/>
                <a:ea typeface="Maven Pro"/>
                <a:cs typeface="Maven Pro"/>
                <a:sym typeface="Maven Pro"/>
              </a:rPr>
              <a:t>building smart machines capable of performing tasks that typically require human intelligence.</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l">
              <a:lnSpc>
                <a:spcPct val="115000"/>
              </a:lnSpc>
              <a:spcBef>
                <a:spcPts val="0"/>
              </a:spcBef>
              <a:spcAft>
                <a:spcPts val="0"/>
              </a:spcAft>
              <a:buNone/>
            </a:pPr>
            <a:r>
              <a:rPr lang="en">
                <a:solidFill>
                  <a:schemeClr val="lt1"/>
                </a:solidFill>
                <a:latin typeface="Maven Pro"/>
                <a:ea typeface="Maven Pro"/>
                <a:cs typeface="Maven Pro"/>
                <a:sym typeface="Maven Pro"/>
              </a:rPr>
              <a:t>All these opportunities will require the use of AI to make them functional.</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Share Tech"/>
              <a:ea typeface="Share Tech"/>
              <a:cs typeface="Share Tech"/>
              <a:sym typeface="Share Tech"/>
            </a:endParaRPr>
          </a:p>
        </p:txBody>
      </p:sp>
      <p:sp>
        <p:nvSpPr>
          <p:cNvPr id="5401" name="Google Shape;540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5" name="Shape 5405"/>
        <p:cNvGrpSpPr/>
        <p:nvPr/>
      </p:nvGrpSpPr>
      <p:grpSpPr>
        <a:xfrm>
          <a:off x="0" y="0"/>
          <a:ext cx="0" cy="0"/>
          <a:chOff x="0" y="0"/>
          <a:chExt cx="0" cy="0"/>
        </a:xfrm>
      </p:grpSpPr>
      <p:sp>
        <p:nvSpPr>
          <p:cNvPr id="5406" name="Google Shape;5406;p72"/>
          <p:cNvSpPr txBox="1"/>
          <p:nvPr>
            <p:ph type="title"/>
          </p:nvPr>
        </p:nvSpPr>
        <p:spPr>
          <a:xfrm>
            <a:off x="491400" y="82200"/>
            <a:ext cx="380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i</a:t>
            </a:r>
            <a:r>
              <a:rPr b="1" lang="en" sz="2300"/>
              <a:t>v. How Does 5G help AI?</a:t>
            </a:r>
            <a:endParaRPr b="1" sz="2300"/>
          </a:p>
        </p:txBody>
      </p:sp>
      <p:sp>
        <p:nvSpPr>
          <p:cNvPr id="5407" name="Google Shape;5407;p72"/>
          <p:cNvSpPr txBox="1"/>
          <p:nvPr/>
        </p:nvSpPr>
        <p:spPr>
          <a:xfrm>
            <a:off x="869700" y="456000"/>
            <a:ext cx="7404600" cy="4279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a:solidFill>
                  <a:schemeClr val="lt1"/>
                </a:solidFill>
                <a:latin typeface="Maven Pro"/>
                <a:ea typeface="Maven Pro"/>
                <a:cs typeface="Maven Pro"/>
                <a:sym typeface="Maven Pro"/>
              </a:rPr>
              <a:t>AI technology advancements, however, have begun to revolutionize industries and the amount of value all this connectivity can provide to consumers by combining big data, IoT, and AI.</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457200" lvl="0" marL="0" rtl="0" algn="just">
              <a:spcBef>
                <a:spcPts val="0"/>
              </a:spcBef>
              <a:spcAft>
                <a:spcPts val="0"/>
              </a:spcAft>
              <a:buNone/>
            </a:pPr>
            <a:r>
              <a:rPr lang="en">
                <a:solidFill>
                  <a:schemeClr val="lt1"/>
                </a:solidFill>
                <a:latin typeface="Maven Pro"/>
                <a:ea typeface="Maven Pro"/>
                <a:cs typeface="Maven Pro"/>
                <a:sym typeface="Maven Pro"/>
              </a:rPr>
              <a:t>5G accelerates this revolution because the 5G network architecture </a:t>
            </a:r>
            <a:r>
              <a:rPr lang="en">
                <a:solidFill>
                  <a:schemeClr val="lt1"/>
                </a:solidFill>
                <a:latin typeface="Maven Pro"/>
                <a:ea typeface="Maven Pro"/>
                <a:cs typeface="Maven Pro"/>
                <a:sym typeface="Maven Pro"/>
              </a:rPr>
              <a:t>easily</a:t>
            </a:r>
            <a:r>
              <a:rPr lang="en">
                <a:solidFill>
                  <a:schemeClr val="lt1"/>
                </a:solidFill>
                <a:latin typeface="Maven Pro"/>
                <a:ea typeface="Maven Pro"/>
                <a:cs typeface="Maven Pro"/>
                <a:sym typeface="Maven Pro"/>
              </a:rPr>
              <a:t> support AI processing. The 5G </a:t>
            </a:r>
            <a:r>
              <a:rPr lang="en">
                <a:solidFill>
                  <a:schemeClr val="lt1"/>
                </a:solidFill>
                <a:latin typeface="Maven Pro"/>
                <a:ea typeface="Maven Pro"/>
                <a:cs typeface="Maven Pro"/>
                <a:sym typeface="Maven Pro"/>
              </a:rPr>
              <a:t>network</a:t>
            </a:r>
            <a:r>
              <a:rPr lang="en">
                <a:solidFill>
                  <a:schemeClr val="lt1"/>
                </a:solidFill>
                <a:latin typeface="Maven Pro"/>
                <a:ea typeface="Maven Pro"/>
                <a:cs typeface="Maven Pro"/>
                <a:sym typeface="Maven Pro"/>
              </a:rPr>
              <a:t> architecture will change the future of artificial intelligence (AI). 5G will enhance the speed and integration of other technologies, while AI will allow machines and systems to function with intelligence levels similar to that of human. In a nutshell, 5G speeds up the services on the cloud while AI analyzes and learns from the same data faster.</a:t>
            </a:r>
            <a:endParaRPr>
              <a:solidFill>
                <a:schemeClr val="lt1"/>
              </a:solidFill>
              <a:latin typeface="Maven Pro"/>
              <a:ea typeface="Maven Pro"/>
              <a:cs typeface="Maven Pro"/>
              <a:sym typeface="Maven Pro"/>
            </a:endParaRPr>
          </a:p>
        </p:txBody>
      </p:sp>
      <p:pic>
        <p:nvPicPr>
          <p:cNvPr id="5408" name="Google Shape;5408;p72"/>
          <p:cNvPicPr preferRelativeResize="0"/>
          <p:nvPr/>
        </p:nvPicPr>
        <p:blipFill>
          <a:blip r:embed="rId3">
            <a:alphaModFix amt="74000"/>
          </a:blip>
          <a:stretch>
            <a:fillRect/>
          </a:stretch>
        </p:blipFill>
        <p:spPr>
          <a:xfrm>
            <a:off x="2561300" y="1216250"/>
            <a:ext cx="3560900" cy="1994075"/>
          </a:xfrm>
          <a:prstGeom prst="rect">
            <a:avLst/>
          </a:prstGeom>
          <a:noFill/>
          <a:ln>
            <a:noFill/>
          </a:ln>
        </p:spPr>
      </p:pic>
      <p:sp>
        <p:nvSpPr>
          <p:cNvPr id="5409" name="Google Shape;5409;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3" name="Shape 5413"/>
        <p:cNvGrpSpPr/>
        <p:nvPr/>
      </p:nvGrpSpPr>
      <p:grpSpPr>
        <a:xfrm>
          <a:off x="0" y="0"/>
          <a:ext cx="0" cy="0"/>
          <a:chOff x="0" y="0"/>
          <a:chExt cx="0" cy="0"/>
        </a:xfrm>
      </p:grpSpPr>
      <p:sp>
        <p:nvSpPr>
          <p:cNvPr id="5414" name="Google Shape;5414;p73"/>
          <p:cNvSpPr txBox="1"/>
          <p:nvPr>
            <p:ph idx="1" type="body"/>
          </p:nvPr>
        </p:nvSpPr>
        <p:spPr>
          <a:xfrm>
            <a:off x="720000" y="1215750"/>
            <a:ext cx="41664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3"/>
              </a:rPr>
              <a:t>5G</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4"/>
              </a:rPr>
              <a:t>5G Use Case</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5"/>
              </a:rPr>
              <a:t>5G Use Case</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6"/>
              </a:rPr>
              <a:t>5G Frequency Band</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7"/>
              </a:rPr>
              <a:t>5G System Concept</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8"/>
              </a:rPr>
              <a:t>5G Challenges</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9"/>
              </a:rPr>
              <a:t>5G Challenges</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0"/>
              </a:rPr>
              <a:t>5G technology and work</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1"/>
              </a:rPr>
              <a:t>Introduction of Massive MIMO</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2"/>
              </a:rPr>
              <a:t>Massive MIMO Communication</a:t>
            </a:r>
            <a:endParaRPr sz="1400">
              <a:latin typeface="Share Tech"/>
              <a:ea typeface="Share Tech"/>
              <a:cs typeface="Share Tech"/>
              <a:sym typeface="Share Tech"/>
            </a:endParaRPr>
          </a:p>
          <a:p>
            <a:pPr indent="-317500" lvl="0" marL="457200" rtl="0" algn="l">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3"/>
              </a:rPr>
              <a:t>Millimeter-Wave Mobile Communications</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4"/>
              </a:rPr>
              <a:t>5G Mobile Network Services Requirement Trends</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5"/>
              </a:rPr>
              <a:t>5G Mobile Network Services Requirement Trends</a:t>
            </a:r>
            <a:endParaRPr sz="1400">
              <a:latin typeface="Share Tech"/>
              <a:ea typeface="Share Tech"/>
              <a:cs typeface="Share Tech"/>
              <a:sym typeface="Share Tech"/>
            </a:endParaRPr>
          </a:p>
          <a:p>
            <a:pPr indent="-317500" lvl="0" marL="457200" rtl="0" algn="l">
              <a:lnSpc>
                <a:spcPct val="100000"/>
              </a:lnSpc>
              <a:spcBef>
                <a:spcPts val="0"/>
              </a:spcBef>
              <a:spcAft>
                <a:spcPts val="0"/>
              </a:spcAft>
              <a:buClr>
                <a:schemeClr val="accent3"/>
              </a:buClr>
              <a:buSzPts val="1400"/>
              <a:buFont typeface="Share Tech"/>
              <a:buChar char="●"/>
            </a:pPr>
            <a:r>
              <a:rPr lang="en" sz="1400" u="sng">
                <a:solidFill>
                  <a:schemeClr val="hlink"/>
                </a:solidFill>
                <a:latin typeface="Share Tech"/>
                <a:ea typeface="Share Tech"/>
                <a:cs typeface="Share Tech"/>
                <a:sym typeface="Share Tech"/>
                <a:hlinkClick r:id="rId16"/>
              </a:rPr>
              <a:t>Introduction Massive MIMO Communication</a:t>
            </a:r>
            <a:endParaRPr sz="1400">
              <a:latin typeface="Share Tech"/>
              <a:ea typeface="Share Tech"/>
              <a:cs typeface="Share Tech"/>
              <a:sym typeface="Share Tech"/>
            </a:endParaRPr>
          </a:p>
        </p:txBody>
      </p:sp>
      <p:sp>
        <p:nvSpPr>
          <p:cNvPr id="5415" name="Google Shape;5415;p73"/>
          <p:cNvSpPr txBox="1"/>
          <p:nvPr>
            <p:ph type="title"/>
          </p:nvPr>
        </p:nvSpPr>
        <p:spPr>
          <a:xfrm>
            <a:off x="901400" y="610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416" name="Google Shape;5416;p73"/>
          <p:cNvSpPr/>
          <p:nvPr/>
        </p:nvSpPr>
        <p:spPr>
          <a:xfrm>
            <a:off x="7355863" y="281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5069344" y="4138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269194" y="354530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152469" y="51002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5185863" y="2626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7548394" y="118300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txBox="1"/>
          <p:nvPr/>
        </p:nvSpPr>
        <p:spPr>
          <a:xfrm>
            <a:off x="4667425" y="1228063"/>
            <a:ext cx="2827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Share Tech"/>
              <a:buChar char="●"/>
            </a:pPr>
            <a:r>
              <a:rPr lang="en" u="sng">
                <a:solidFill>
                  <a:schemeClr val="hlink"/>
                </a:solidFill>
                <a:latin typeface="Share Tech"/>
                <a:ea typeface="Share Tech"/>
                <a:cs typeface="Share Tech"/>
                <a:sym typeface="Share Tech"/>
                <a:hlinkClick r:id="rId17"/>
              </a:rPr>
              <a:t>M</a:t>
            </a:r>
            <a:r>
              <a:rPr lang="en" u="sng">
                <a:solidFill>
                  <a:schemeClr val="hlink"/>
                </a:solidFill>
                <a:latin typeface="Share Tech"/>
                <a:ea typeface="Share Tech"/>
                <a:cs typeface="Share Tech"/>
                <a:sym typeface="Share Tech"/>
                <a:hlinkClick r:id="rId18"/>
              </a:rPr>
              <a:t>2M and D2D Communication</a:t>
            </a:r>
            <a:endParaRPr>
              <a:solidFill>
                <a:schemeClr val="accent3"/>
              </a:solidFill>
              <a:latin typeface="Share Tech"/>
              <a:ea typeface="Share Tech"/>
              <a:cs typeface="Share Tech"/>
              <a:sym typeface="Share Tech"/>
            </a:endParaRPr>
          </a:p>
          <a:p>
            <a:pPr indent="-317500" lvl="0" marL="457200" rtl="0" algn="l">
              <a:spcBef>
                <a:spcPts val="0"/>
              </a:spcBef>
              <a:spcAft>
                <a:spcPts val="0"/>
              </a:spcAft>
              <a:buClr>
                <a:schemeClr val="accent3"/>
              </a:buClr>
              <a:buSzPts val="1400"/>
              <a:buFont typeface="Share Tech"/>
              <a:buChar char="●"/>
            </a:pPr>
            <a:r>
              <a:rPr lang="en" u="sng">
                <a:solidFill>
                  <a:schemeClr val="hlink"/>
                </a:solidFill>
                <a:latin typeface="Share Tech"/>
                <a:ea typeface="Share Tech"/>
                <a:cs typeface="Share Tech"/>
                <a:sym typeface="Share Tech"/>
                <a:hlinkClick r:id="rId19"/>
              </a:rPr>
              <a:t>D2D</a:t>
            </a:r>
            <a:endParaRPr>
              <a:solidFill>
                <a:schemeClr val="accent3"/>
              </a:solidFill>
              <a:latin typeface="Share Tech"/>
              <a:ea typeface="Share Tech"/>
              <a:cs typeface="Share Tech"/>
              <a:sym typeface="Share Tech"/>
            </a:endParaRPr>
          </a:p>
          <a:p>
            <a:pPr indent="-317500" lvl="0" marL="457200" rtl="0" algn="l">
              <a:spcBef>
                <a:spcPts val="0"/>
              </a:spcBef>
              <a:spcAft>
                <a:spcPts val="0"/>
              </a:spcAft>
              <a:buClr>
                <a:schemeClr val="accent3"/>
              </a:buClr>
              <a:buSzPts val="1400"/>
              <a:buFont typeface="Share Tech"/>
              <a:buChar char="●"/>
            </a:pPr>
            <a:r>
              <a:rPr lang="en" u="sng">
                <a:solidFill>
                  <a:schemeClr val="hlink"/>
                </a:solidFill>
                <a:latin typeface="Share Tech"/>
                <a:ea typeface="Share Tech"/>
                <a:cs typeface="Share Tech"/>
                <a:sym typeface="Share Tech"/>
                <a:hlinkClick r:id="rId20"/>
              </a:rPr>
              <a:t>5G And AI</a:t>
            </a:r>
            <a:endParaRPr>
              <a:solidFill>
                <a:schemeClr val="accent3"/>
              </a:solidFill>
              <a:latin typeface="Share Tech"/>
              <a:ea typeface="Share Tech"/>
              <a:cs typeface="Share Tech"/>
              <a:sym typeface="Share Tech"/>
            </a:endParaRPr>
          </a:p>
          <a:p>
            <a:pPr indent="0" lvl="0" marL="457200" rtl="0" algn="l">
              <a:spcBef>
                <a:spcPts val="0"/>
              </a:spcBef>
              <a:spcAft>
                <a:spcPts val="0"/>
              </a:spcAft>
              <a:buNone/>
            </a:pPr>
            <a:r>
              <a:t/>
            </a:r>
            <a:endParaRPr>
              <a:solidFill>
                <a:schemeClr val="accent3"/>
              </a:solidFill>
              <a:latin typeface="Share Tech"/>
              <a:ea typeface="Share Tech"/>
              <a:cs typeface="Share Tech"/>
              <a:sym typeface="Share Tech"/>
            </a:endParaRPr>
          </a:p>
        </p:txBody>
      </p:sp>
      <p:sp>
        <p:nvSpPr>
          <p:cNvPr id="5425" name="Google Shape;542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1" name="Google Shape;5431;p74"/>
          <p:cNvSpPr txBox="1"/>
          <p:nvPr>
            <p:ph idx="4294967295" type="title"/>
          </p:nvPr>
        </p:nvSpPr>
        <p:spPr>
          <a:xfrm>
            <a:off x="2537500" y="1107625"/>
            <a:ext cx="5563500" cy="25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100">
                <a:latin typeface="Exo ExtraBold"/>
                <a:ea typeface="Exo ExtraBold"/>
                <a:cs typeface="Exo ExtraBold"/>
                <a:sym typeface="Exo ExtraBold"/>
              </a:rPr>
              <a:t>THANK YOU</a:t>
            </a:r>
            <a:endParaRPr sz="5100">
              <a:latin typeface="Exo ExtraBold"/>
              <a:ea typeface="Exo ExtraBold"/>
              <a:cs typeface="Exo ExtraBold"/>
              <a:sym typeface="Exo ExtraBold"/>
            </a:endParaRPr>
          </a:p>
          <a:p>
            <a:pPr indent="0" lvl="0" marL="0" rtl="0" algn="ctr">
              <a:spcBef>
                <a:spcPts val="0"/>
              </a:spcBef>
              <a:spcAft>
                <a:spcPts val="0"/>
              </a:spcAft>
              <a:buNone/>
            </a:pPr>
            <a:r>
              <a:rPr lang="en" sz="5100">
                <a:latin typeface="Exo ExtraBold"/>
                <a:ea typeface="Exo ExtraBold"/>
                <a:cs typeface="Exo ExtraBold"/>
                <a:sym typeface="Exo ExtraBold"/>
              </a:rPr>
              <a:t>FOR YOUR ATTENTION</a:t>
            </a:r>
            <a:endParaRPr sz="5100">
              <a:latin typeface="Exo ExtraBold"/>
              <a:ea typeface="Exo ExtraBold"/>
              <a:cs typeface="Exo ExtraBold"/>
              <a:sym typeface="Exo ExtraBold"/>
            </a:endParaRPr>
          </a:p>
        </p:txBody>
      </p:sp>
      <p:pic>
        <p:nvPicPr>
          <p:cNvPr id="5432" name="Google Shape;5432;p74"/>
          <p:cNvPicPr preferRelativeResize="0"/>
          <p:nvPr/>
        </p:nvPicPr>
        <p:blipFill>
          <a:blip r:embed="rId3">
            <a:alphaModFix/>
          </a:blip>
          <a:stretch>
            <a:fillRect/>
          </a:stretch>
        </p:blipFill>
        <p:spPr>
          <a:xfrm>
            <a:off x="620800" y="614875"/>
            <a:ext cx="3291925" cy="3291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2" name="Shape 4942"/>
        <p:cNvGrpSpPr/>
        <p:nvPr/>
      </p:nvGrpSpPr>
      <p:grpSpPr>
        <a:xfrm>
          <a:off x="0" y="0"/>
          <a:ext cx="0" cy="0"/>
          <a:chOff x="0" y="0"/>
          <a:chExt cx="0" cy="0"/>
        </a:xfrm>
      </p:grpSpPr>
      <p:sp>
        <p:nvSpPr>
          <p:cNvPr id="4943" name="Google Shape;4943;p41"/>
          <p:cNvSpPr txBox="1"/>
          <p:nvPr>
            <p:ph type="title"/>
          </p:nvPr>
        </p:nvSpPr>
        <p:spPr>
          <a:xfrm>
            <a:off x="713100" y="2180315"/>
            <a:ext cx="36960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a:t>
            </a:r>
            <a:endParaRPr/>
          </a:p>
          <a:p>
            <a:pPr indent="0" lvl="0" marL="0" rtl="0" algn="ctr">
              <a:spcBef>
                <a:spcPts val="0"/>
              </a:spcBef>
              <a:spcAft>
                <a:spcPts val="0"/>
              </a:spcAft>
              <a:buNone/>
            </a:pPr>
            <a:r>
              <a:rPr lang="en"/>
              <a:t>Introduction</a:t>
            </a:r>
            <a:endParaRPr/>
          </a:p>
        </p:txBody>
      </p:sp>
      <p:sp>
        <p:nvSpPr>
          <p:cNvPr id="4944" name="Google Shape;4944;p41"/>
          <p:cNvSpPr txBox="1"/>
          <p:nvPr>
            <p:ph idx="2" type="title"/>
          </p:nvPr>
        </p:nvSpPr>
        <p:spPr>
          <a:xfrm>
            <a:off x="1956925" y="1070176"/>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45" name="Google Shape;4945;p41"/>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1"/>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1"/>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1"/>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1"/>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1"/>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1"/>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1"/>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1"/>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8" name="Shape 4958"/>
        <p:cNvGrpSpPr/>
        <p:nvPr/>
      </p:nvGrpSpPr>
      <p:grpSpPr>
        <a:xfrm>
          <a:off x="0" y="0"/>
          <a:ext cx="0" cy="0"/>
          <a:chOff x="0" y="0"/>
          <a:chExt cx="0" cy="0"/>
        </a:xfrm>
      </p:grpSpPr>
      <p:sp>
        <p:nvSpPr>
          <p:cNvPr id="4959" name="Google Shape;4959;p4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INTRODUCTION</a:t>
            </a:r>
            <a:endParaRPr u="sng">
              <a:solidFill>
                <a:srgbClr val="D9D9D9"/>
              </a:solidFill>
            </a:endParaRPr>
          </a:p>
        </p:txBody>
      </p:sp>
      <p:sp>
        <p:nvSpPr>
          <p:cNvPr id="4960" name="Google Shape;4960;p42"/>
          <p:cNvSpPr txBox="1"/>
          <p:nvPr/>
        </p:nvSpPr>
        <p:spPr>
          <a:xfrm>
            <a:off x="1022625" y="1549625"/>
            <a:ext cx="4687200" cy="269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is the 5th generation mobile network</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No one company or person owns 5G, but there are several companies within the mobile ecosystem that are contributing to bringing 5G to life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It will provide unbelievably fast broadband speeds, but more importantly it will have enough capacity</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On April 3,2019, the first 5G-enable smartphone connected to 5G network</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5G support 1 </a:t>
            </a:r>
            <a:r>
              <a:rPr lang="en">
                <a:solidFill>
                  <a:schemeClr val="lt1"/>
                </a:solidFill>
                <a:latin typeface="Maven Pro"/>
                <a:ea typeface="Maven Pro"/>
                <a:cs typeface="Maven Pro"/>
                <a:sym typeface="Maven Pro"/>
              </a:rPr>
              <a:t>million</a:t>
            </a:r>
            <a:r>
              <a:rPr lang="en">
                <a:solidFill>
                  <a:schemeClr val="lt1"/>
                </a:solidFill>
                <a:latin typeface="Maven Pro"/>
                <a:ea typeface="Maven Pro"/>
                <a:cs typeface="Maven Pro"/>
                <a:sym typeface="Maven Pro"/>
              </a:rPr>
              <a:t> device over 1km area which 10 times more than 4G</a:t>
            </a:r>
            <a:endParaRPr>
              <a:solidFill>
                <a:schemeClr val="lt1"/>
              </a:solidFill>
              <a:latin typeface="Maven Pro"/>
              <a:ea typeface="Maven Pro"/>
              <a:cs typeface="Maven Pro"/>
              <a:sym typeface="Maven Pro"/>
            </a:endParaRPr>
          </a:p>
        </p:txBody>
      </p:sp>
      <p:sp>
        <p:nvSpPr>
          <p:cNvPr id="4961" name="Google Shape;4961;p42"/>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2"/>
          <p:cNvSpPr/>
          <p:nvPr/>
        </p:nvSpPr>
        <p:spPr>
          <a:xfrm>
            <a:off x="3001238" y="1434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2"/>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2"/>
          <p:cNvSpPr/>
          <p:nvPr/>
        </p:nvSpPr>
        <p:spPr>
          <a:xfrm>
            <a:off x="8423713" y="78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2"/>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2"/>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7" name="Google Shape;4967;p42"/>
          <p:cNvPicPr preferRelativeResize="0"/>
          <p:nvPr/>
        </p:nvPicPr>
        <p:blipFill>
          <a:blip r:embed="rId3">
            <a:alphaModFix/>
          </a:blip>
          <a:stretch>
            <a:fillRect/>
          </a:stretch>
        </p:blipFill>
        <p:spPr>
          <a:xfrm>
            <a:off x="5709825" y="1775900"/>
            <a:ext cx="3066977" cy="2041174"/>
          </a:xfrm>
          <a:prstGeom prst="rect">
            <a:avLst/>
          </a:prstGeom>
          <a:noFill/>
          <a:ln>
            <a:noFill/>
          </a:ln>
        </p:spPr>
      </p:pic>
      <p:sp>
        <p:nvSpPr>
          <p:cNvPr id="4968" name="Google Shape;496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2" name="Shape 4972"/>
        <p:cNvGrpSpPr/>
        <p:nvPr/>
      </p:nvGrpSpPr>
      <p:grpSpPr>
        <a:xfrm>
          <a:off x="0" y="0"/>
          <a:ext cx="0" cy="0"/>
          <a:chOff x="0" y="0"/>
          <a:chExt cx="0" cy="0"/>
        </a:xfrm>
      </p:grpSpPr>
      <p:sp>
        <p:nvSpPr>
          <p:cNvPr id="4973" name="Google Shape;4973;p43"/>
          <p:cNvSpPr txBox="1"/>
          <p:nvPr>
            <p:ph type="title"/>
          </p:nvPr>
        </p:nvSpPr>
        <p:spPr>
          <a:xfrm>
            <a:off x="807150" y="1519050"/>
            <a:ext cx="7529700" cy="21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Use Case, System Concept</a:t>
            </a:r>
            <a:endParaRPr/>
          </a:p>
          <a:p>
            <a:pPr indent="0" lvl="0" marL="0" rtl="0" algn="ctr">
              <a:spcBef>
                <a:spcPts val="0"/>
              </a:spcBef>
              <a:spcAft>
                <a:spcPts val="0"/>
              </a:spcAft>
              <a:buNone/>
            </a:pPr>
            <a:r>
              <a:rPr lang="en"/>
              <a:t>Frequency band</a:t>
            </a:r>
            <a:endParaRPr/>
          </a:p>
        </p:txBody>
      </p:sp>
      <p:sp>
        <p:nvSpPr>
          <p:cNvPr id="4974" name="Google Shape;4974;p43"/>
          <p:cNvSpPr txBox="1"/>
          <p:nvPr>
            <p:ph idx="2" type="title"/>
          </p:nvPr>
        </p:nvSpPr>
        <p:spPr>
          <a:xfrm>
            <a:off x="4015063" y="570625"/>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75" name="Google Shape;4975;p43"/>
          <p:cNvSpPr/>
          <p:nvPr/>
        </p:nvSpPr>
        <p:spPr>
          <a:xfrm>
            <a:off x="1180913" y="1405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3"/>
          <p:cNvSpPr/>
          <p:nvPr/>
        </p:nvSpPr>
        <p:spPr>
          <a:xfrm>
            <a:off x="242973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3"/>
          <p:cNvSpPr/>
          <p:nvPr/>
        </p:nvSpPr>
        <p:spPr>
          <a:xfrm>
            <a:off x="5597438" y="107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3"/>
          <p:cNvSpPr/>
          <p:nvPr/>
        </p:nvSpPr>
        <p:spPr>
          <a:xfrm>
            <a:off x="8225338" y="11589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3"/>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3"/>
          <p:cNvSpPr/>
          <p:nvPr/>
        </p:nvSpPr>
        <p:spPr>
          <a:xfrm>
            <a:off x="6905925" y="167406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3"/>
          <p:cNvSpPr/>
          <p:nvPr/>
        </p:nvSpPr>
        <p:spPr>
          <a:xfrm>
            <a:off x="7462700" y="37588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6" name="Shape 4986"/>
        <p:cNvGrpSpPr/>
        <p:nvPr/>
      </p:nvGrpSpPr>
      <p:grpSpPr>
        <a:xfrm>
          <a:off x="0" y="0"/>
          <a:ext cx="0" cy="0"/>
          <a:chOff x="0" y="0"/>
          <a:chExt cx="0" cy="0"/>
        </a:xfrm>
      </p:grpSpPr>
      <p:sp>
        <p:nvSpPr>
          <p:cNvPr id="4987" name="Google Shape;4987;p4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5G Use Case</a:t>
            </a:r>
            <a:endParaRPr u="sng">
              <a:solidFill>
                <a:srgbClr val="D9D9D9"/>
              </a:solidFill>
            </a:endParaRPr>
          </a:p>
        </p:txBody>
      </p:sp>
      <p:sp>
        <p:nvSpPr>
          <p:cNvPr id="4988" name="Google Shape;4988;p44"/>
          <p:cNvSpPr txBox="1"/>
          <p:nvPr/>
        </p:nvSpPr>
        <p:spPr>
          <a:xfrm>
            <a:off x="940450" y="1507600"/>
            <a:ext cx="3773100" cy="275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Industrial</a:t>
            </a:r>
            <a:r>
              <a:rPr lang="en">
                <a:solidFill>
                  <a:schemeClr val="lt1"/>
                </a:solidFill>
                <a:latin typeface="Maven Pro"/>
                <a:ea typeface="Maven Pro"/>
                <a:cs typeface="Maven Pro"/>
                <a:sym typeface="Maven Pro"/>
              </a:rPr>
              <a:t> IoT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Healthcare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Autonomous Vehicles</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Education</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Smart City</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Stadium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Transportation</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Entertainment</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Media on demand</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Shopping Mall</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Streaming high-quality video</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p:txBody>
      </p:sp>
      <p:sp>
        <p:nvSpPr>
          <p:cNvPr id="4989" name="Google Shape;4989;p44"/>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4"/>
          <p:cNvSpPr/>
          <p:nvPr/>
        </p:nvSpPr>
        <p:spPr>
          <a:xfrm>
            <a:off x="3010413" y="14250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4"/>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4"/>
          <p:cNvSpPr/>
          <p:nvPr/>
        </p:nvSpPr>
        <p:spPr>
          <a:xfrm>
            <a:off x="8423713" y="78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4"/>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4"/>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5" name="Google Shape;4995;p44"/>
          <p:cNvPicPr preferRelativeResize="0"/>
          <p:nvPr/>
        </p:nvPicPr>
        <p:blipFill>
          <a:blip r:embed="rId3">
            <a:alphaModFix/>
          </a:blip>
          <a:stretch>
            <a:fillRect/>
          </a:stretch>
        </p:blipFill>
        <p:spPr>
          <a:xfrm>
            <a:off x="4217275" y="1507588"/>
            <a:ext cx="4631725" cy="2625126"/>
          </a:xfrm>
          <a:prstGeom prst="rect">
            <a:avLst/>
          </a:prstGeom>
          <a:noFill/>
          <a:ln>
            <a:noFill/>
          </a:ln>
        </p:spPr>
      </p:pic>
      <p:sp>
        <p:nvSpPr>
          <p:cNvPr id="4996" name="Google Shape;499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0" name="Shape 5000"/>
        <p:cNvGrpSpPr/>
        <p:nvPr/>
      </p:nvGrpSpPr>
      <p:grpSpPr>
        <a:xfrm>
          <a:off x="0" y="0"/>
          <a:ext cx="0" cy="0"/>
          <a:chOff x="0" y="0"/>
          <a:chExt cx="0" cy="0"/>
        </a:xfrm>
      </p:grpSpPr>
      <p:sp>
        <p:nvSpPr>
          <p:cNvPr id="5001" name="Google Shape;5001;p45"/>
          <p:cNvSpPr txBox="1"/>
          <p:nvPr>
            <p:ph type="title"/>
          </p:nvPr>
        </p:nvSpPr>
        <p:spPr>
          <a:xfrm>
            <a:off x="720000" y="90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5G System Concept</a:t>
            </a:r>
            <a:endParaRPr u="sng">
              <a:solidFill>
                <a:srgbClr val="D9D9D9"/>
              </a:solidFill>
            </a:endParaRPr>
          </a:p>
        </p:txBody>
      </p:sp>
      <p:sp>
        <p:nvSpPr>
          <p:cNvPr id="5002" name="Google Shape;5002;p45"/>
          <p:cNvSpPr txBox="1"/>
          <p:nvPr/>
        </p:nvSpPr>
        <p:spPr>
          <a:xfrm>
            <a:off x="899825" y="2571750"/>
            <a:ext cx="8012700" cy="2328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UE</a:t>
            </a:r>
            <a:r>
              <a:rPr lang="en" sz="1300">
                <a:solidFill>
                  <a:schemeClr val="lt1"/>
                </a:solidFill>
                <a:latin typeface="Maven Pro"/>
                <a:ea typeface="Maven Pro"/>
                <a:cs typeface="Maven Pro"/>
                <a:sym typeface="Maven Pro"/>
              </a:rPr>
              <a:t>: 5G cellular device</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RAN</a:t>
            </a:r>
            <a:r>
              <a:rPr lang="en" sz="1300">
                <a:solidFill>
                  <a:schemeClr val="lt1"/>
                </a:solidFill>
                <a:latin typeface="Maven Pro"/>
                <a:ea typeface="Maven Pro"/>
                <a:cs typeface="Maven Pro"/>
                <a:sym typeface="Maven Pro"/>
              </a:rPr>
              <a:t>: Coordinate network resources </a:t>
            </a:r>
            <a:r>
              <a:rPr lang="en" sz="1300">
                <a:solidFill>
                  <a:schemeClr val="lt1"/>
                </a:solidFill>
                <a:latin typeface="Maven Pro"/>
                <a:ea typeface="Maven Pro"/>
                <a:cs typeface="Maven Pro"/>
                <a:sym typeface="Maven Pro"/>
              </a:rPr>
              <a:t>across</a:t>
            </a:r>
            <a:r>
              <a:rPr lang="en" sz="1300">
                <a:solidFill>
                  <a:schemeClr val="lt1"/>
                </a:solidFill>
                <a:latin typeface="Maven Pro"/>
                <a:ea typeface="Maven Pro"/>
                <a:cs typeface="Maven Pro"/>
                <a:sym typeface="Maven Pro"/>
              </a:rPr>
              <a:t> wireless devices</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AMF</a:t>
            </a:r>
            <a:r>
              <a:rPr lang="en" sz="1300">
                <a:solidFill>
                  <a:schemeClr val="lt1"/>
                </a:solidFill>
                <a:latin typeface="Maven Pro"/>
                <a:ea typeface="Maven Pro"/>
                <a:cs typeface="Maven Pro"/>
                <a:sym typeface="Maven Pro"/>
              </a:rPr>
              <a:t>: The US(user </a:t>
            </a:r>
            <a:r>
              <a:rPr lang="en" sz="1300">
                <a:solidFill>
                  <a:schemeClr val="lt1"/>
                </a:solidFill>
                <a:latin typeface="Maven Pro"/>
                <a:ea typeface="Maven Pro"/>
                <a:cs typeface="Maven Pro"/>
                <a:sym typeface="Maven Pro"/>
              </a:rPr>
              <a:t>equipment) connection’s single-entry point for the UE connection</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UPF</a:t>
            </a:r>
            <a:r>
              <a:rPr lang="en" sz="1300">
                <a:solidFill>
                  <a:schemeClr val="lt1"/>
                </a:solidFill>
                <a:latin typeface="Maven Pro"/>
                <a:ea typeface="Maven Pro"/>
                <a:cs typeface="Maven Pro"/>
                <a:sym typeface="Maven Pro"/>
              </a:rPr>
              <a:t>: carries the IP data traffic user plane between the UE and external network</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AUSF</a:t>
            </a:r>
            <a:r>
              <a:rPr lang="en" sz="1300">
                <a:solidFill>
                  <a:schemeClr val="lt1"/>
                </a:solidFill>
                <a:latin typeface="Maven Pro"/>
                <a:ea typeface="Maven Pro"/>
                <a:cs typeface="Maven Pro"/>
                <a:sym typeface="Maven Pro"/>
              </a:rPr>
              <a:t>: Enable the AMF to authenticate the UE and access service</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SMF</a:t>
            </a:r>
            <a:r>
              <a:rPr lang="en" sz="1300">
                <a:solidFill>
                  <a:schemeClr val="lt1"/>
                </a:solidFill>
                <a:latin typeface="Maven Pro"/>
                <a:ea typeface="Maven Pro"/>
                <a:cs typeface="Maven Pro"/>
                <a:sym typeface="Maven Pro"/>
              </a:rPr>
              <a:t>: Responsible for managing protocol Data Unit ( PDU ) allocating IP addresses, GRP-U tunnel management and downlink notification management.</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NEF</a:t>
            </a:r>
            <a:r>
              <a:rPr lang="en" sz="1300">
                <a:solidFill>
                  <a:schemeClr val="lt1"/>
                </a:solidFill>
                <a:latin typeface="Maven Pro"/>
                <a:ea typeface="Maven Pro"/>
                <a:cs typeface="Maven Pro"/>
                <a:sym typeface="Maven Pro"/>
              </a:rPr>
              <a:t>: Securely expose the service and capabilities to approved third parties </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NRF</a:t>
            </a:r>
            <a:r>
              <a:rPr lang="en" sz="1300">
                <a:solidFill>
                  <a:schemeClr val="lt1"/>
                </a:solidFill>
                <a:latin typeface="Maven Pro"/>
                <a:ea typeface="Maven Pro"/>
                <a:cs typeface="Maven Pro"/>
                <a:sym typeface="Maven Pro"/>
              </a:rPr>
              <a:t>: Serves as a central repository for network functions</a:t>
            </a:r>
            <a:endParaRPr sz="1300">
              <a:solidFill>
                <a:schemeClr val="lt1"/>
              </a:solidFill>
              <a:latin typeface="Maven Pro"/>
              <a:ea typeface="Maven Pro"/>
              <a:cs typeface="Maven Pro"/>
              <a:sym typeface="Maven Pro"/>
            </a:endParaRPr>
          </a:p>
          <a:p>
            <a:pPr indent="-311150" lvl="0" marL="457200" rtl="0" algn="l">
              <a:spcBef>
                <a:spcPts val="0"/>
              </a:spcBef>
              <a:spcAft>
                <a:spcPts val="0"/>
              </a:spcAft>
              <a:buClr>
                <a:schemeClr val="lt1"/>
              </a:buClr>
              <a:buSzPts val="1300"/>
              <a:buFont typeface="Maven Pro"/>
              <a:buChar char="●"/>
            </a:pPr>
            <a:r>
              <a:rPr b="1" lang="en" sz="1300">
                <a:solidFill>
                  <a:schemeClr val="lt1"/>
                </a:solidFill>
                <a:latin typeface="Share Tech"/>
                <a:ea typeface="Share Tech"/>
                <a:cs typeface="Share Tech"/>
                <a:sym typeface="Share Tech"/>
              </a:rPr>
              <a:t>UDM</a:t>
            </a:r>
            <a:r>
              <a:rPr lang="en" sz="1300">
                <a:solidFill>
                  <a:schemeClr val="lt1"/>
                </a:solidFill>
                <a:latin typeface="Maven Pro"/>
                <a:ea typeface="Maven Pro"/>
                <a:cs typeface="Maven Pro"/>
                <a:sym typeface="Maven Pro"/>
              </a:rPr>
              <a:t>: support advanced authorization and enables operators to easily adapt to customer needs</a:t>
            </a:r>
            <a:endParaRPr sz="1300">
              <a:solidFill>
                <a:schemeClr val="lt1"/>
              </a:solidFill>
              <a:latin typeface="Maven Pro"/>
              <a:ea typeface="Maven Pro"/>
              <a:cs typeface="Maven Pro"/>
              <a:sym typeface="Maven Pro"/>
            </a:endParaRPr>
          </a:p>
        </p:txBody>
      </p:sp>
      <p:sp>
        <p:nvSpPr>
          <p:cNvPr id="5003" name="Google Shape;5003;p45"/>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5"/>
          <p:cNvSpPr/>
          <p:nvPr/>
        </p:nvSpPr>
        <p:spPr>
          <a:xfrm>
            <a:off x="3001238" y="1434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5"/>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5"/>
          <p:cNvSpPr/>
          <p:nvPr/>
        </p:nvSpPr>
        <p:spPr>
          <a:xfrm>
            <a:off x="8423713" y="78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5"/>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5"/>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9" name="Google Shape;5009;p45"/>
          <p:cNvPicPr preferRelativeResize="0"/>
          <p:nvPr/>
        </p:nvPicPr>
        <p:blipFill>
          <a:blip r:embed="rId3">
            <a:alphaModFix/>
          </a:blip>
          <a:stretch>
            <a:fillRect/>
          </a:stretch>
        </p:blipFill>
        <p:spPr>
          <a:xfrm>
            <a:off x="1690000" y="842825"/>
            <a:ext cx="6260398" cy="1725350"/>
          </a:xfrm>
          <a:prstGeom prst="rect">
            <a:avLst/>
          </a:prstGeom>
          <a:noFill/>
          <a:ln>
            <a:noFill/>
          </a:ln>
        </p:spPr>
      </p:pic>
      <p:sp>
        <p:nvSpPr>
          <p:cNvPr id="5010" name="Google Shape;501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4" name="Shape 5014"/>
        <p:cNvGrpSpPr/>
        <p:nvPr/>
      </p:nvGrpSpPr>
      <p:grpSpPr>
        <a:xfrm>
          <a:off x="0" y="0"/>
          <a:ext cx="0" cy="0"/>
          <a:chOff x="0" y="0"/>
          <a:chExt cx="0" cy="0"/>
        </a:xfrm>
      </p:grpSpPr>
      <p:sp>
        <p:nvSpPr>
          <p:cNvPr id="5015" name="Google Shape;5015;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5G Frequency band </a:t>
            </a:r>
            <a:endParaRPr u="sng">
              <a:solidFill>
                <a:srgbClr val="D9D9D9"/>
              </a:solidFill>
            </a:endParaRPr>
          </a:p>
        </p:txBody>
      </p:sp>
      <p:sp>
        <p:nvSpPr>
          <p:cNvPr id="5016" name="Google Shape;5016;p46"/>
          <p:cNvSpPr txBox="1"/>
          <p:nvPr/>
        </p:nvSpPr>
        <p:spPr>
          <a:xfrm>
            <a:off x="1022625" y="1310900"/>
            <a:ext cx="7302300" cy="595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chemeClr val="lt1"/>
                </a:solidFill>
                <a:latin typeface="Maven Pro"/>
                <a:ea typeface="Maven Pro"/>
                <a:cs typeface="Maven Pro"/>
                <a:sym typeface="Maven Pro"/>
              </a:rPr>
              <a:t>Two different frequency are available for the 5G technology and the </a:t>
            </a:r>
            <a:r>
              <a:rPr lang="en">
                <a:solidFill>
                  <a:schemeClr val="lt1"/>
                </a:solidFill>
                <a:latin typeface="Maven Pro"/>
                <a:ea typeface="Maven Pro"/>
                <a:cs typeface="Maven Pro"/>
                <a:sym typeface="Maven Pro"/>
              </a:rPr>
              <a:t>different</a:t>
            </a:r>
            <a:r>
              <a:rPr lang="en">
                <a:solidFill>
                  <a:schemeClr val="lt1"/>
                </a:solidFill>
                <a:latin typeface="Maven Pro"/>
                <a:ea typeface="Maven Pro"/>
                <a:cs typeface="Maven Pro"/>
                <a:sym typeface="Maven Pro"/>
              </a:rPr>
              <a:t> range have been designated FR1(Frequency Range 1) and FR2(Frequency Range 2)</a:t>
            </a:r>
            <a:endParaRPr>
              <a:solidFill>
                <a:schemeClr val="lt1"/>
              </a:solidFill>
              <a:latin typeface="Maven Pro"/>
              <a:ea typeface="Maven Pro"/>
              <a:cs typeface="Maven Pro"/>
              <a:sym typeface="Maven Pro"/>
            </a:endParaRPr>
          </a:p>
        </p:txBody>
      </p:sp>
      <p:sp>
        <p:nvSpPr>
          <p:cNvPr id="5017" name="Google Shape;5017;p46"/>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6"/>
          <p:cNvSpPr/>
          <p:nvPr/>
        </p:nvSpPr>
        <p:spPr>
          <a:xfrm>
            <a:off x="3001238" y="1434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6"/>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6"/>
          <p:cNvSpPr/>
          <p:nvPr/>
        </p:nvSpPr>
        <p:spPr>
          <a:xfrm>
            <a:off x="8423713" y="78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6"/>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6"/>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6"/>
          <p:cNvSpPr txBox="1"/>
          <p:nvPr/>
        </p:nvSpPr>
        <p:spPr>
          <a:xfrm>
            <a:off x="562700" y="1986200"/>
            <a:ext cx="4148700" cy="2557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Share Tech"/>
                <a:ea typeface="Share Tech"/>
                <a:cs typeface="Share Tech"/>
                <a:sym typeface="Share Tech"/>
              </a:rPr>
              <a:t>Frequency</a:t>
            </a:r>
            <a:r>
              <a:rPr b="1" lang="en" sz="1700">
                <a:solidFill>
                  <a:schemeClr val="lt1"/>
                </a:solidFill>
                <a:latin typeface="Share Tech"/>
                <a:ea typeface="Share Tech"/>
                <a:cs typeface="Share Tech"/>
                <a:sym typeface="Share Tech"/>
              </a:rPr>
              <a:t> Range 1</a:t>
            </a:r>
            <a:endParaRPr b="1" sz="1700">
              <a:solidFill>
                <a:schemeClr val="lt1"/>
              </a:solidFill>
              <a:latin typeface="Share Tech"/>
              <a:ea typeface="Share Tech"/>
              <a:cs typeface="Share Tech"/>
              <a:sym typeface="Share Tech"/>
            </a:endParaRPr>
          </a:p>
          <a:p>
            <a:pPr indent="457200" lvl="0" marL="0" rtl="0" algn="l">
              <a:spcBef>
                <a:spcPts val="0"/>
              </a:spcBef>
              <a:spcAft>
                <a:spcPts val="0"/>
              </a:spcAft>
              <a:buNone/>
            </a:pPr>
            <a:r>
              <a:t/>
            </a:r>
            <a:endParaRPr b="1" sz="1700">
              <a:solidFill>
                <a:schemeClr val="lt1"/>
              </a:solidFill>
              <a:latin typeface="Share Tech"/>
              <a:ea typeface="Share Tech"/>
              <a:cs typeface="Share Tech"/>
              <a:sym typeface="Share Tech"/>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Range from 410 - 7125 MHz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Also known as Sub 8 GHz range</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Suitable for </a:t>
            </a:r>
            <a:r>
              <a:rPr lang="en">
                <a:solidFill>
                  <a:schemeClr val="lt1"/>
                </a:solidFill>
                <a:latin typeface="Maven Pro"/>
                <a:ea typeface="Maven Pro"/>
                <a:cs typeface="Maven Pro"/>
                <a:sym typeface="Maven Pro"/>
              </a:rPr>
              <a:t>continuous</a:t>
            </a:r>
            <a:r>
              <a:rPr lang="en">
                <a:solidFill>
                  <a:schemeClr val="lt1"/>
                </a:solidFill>
                <a:latin typeface="Maven Pro"/>
                <a:ea typeface="Maven Pro"/>
                <a:cs typeface="Maven Pro"/>
                <a:sym typeface="Maven Pro"/>
              </a:rPr>
              <a:t> coverage, high mobility and reliability</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Maximum available </a:t>
            </a:r>
            <a:r>
              <a:rPr lang="en">
                <a:solidFill>
                  <a:schemeClr val="lt1"/>
                </a:solidFill>
                <a:latin typeface="Maven Pro"/>
                <a:ea typeface="Maven Pro"/>
                <a:cs typeface="Maven Pro"/>
                <a:sym typeface="Maven Pro"/>
              </a:rPr>
              <a:t>bandwidth is 100MHz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Support subcarrier Spacing 15,30 and 60 KHz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Support FDD, TDD, SDL and SUL Duplex Mode</a:t>
            </a:r>
            <a:r>
              <a:rPr lang="en">
                <a:solidFill>
                  <a:schemeClr val="lt1"/>
                </a:solidFill>
                <a:latin typeface="Maven Pro"/>
                <a:ea typeface="Maven Pro"/>
                <a:cs typeface="Maven Pro"/>
                <a:sym typeface="Maven Pro"/>
              </a:rPr>
              <a:t> </a:t>
            </a:r>
            <a:endParaRPr>
              <a:solidFill>
                <a:schemeClr val="lt1"/>
              </a:solidFill>
              <a:latin typeface="Maven Pro"/>
              <a:ea typeface="Maven Pro"/>
              <a:cs typeface="Maven Pro"/>
              <a:sym typeface="Maven Pro"/>
            </a:endParaRPr>
          </a:p>
        </p:txBody>
      </p:sp>
      <p:sp>
        <p:nvSpPr>
          <p:cNvPr id="5024" name="Google Shape;5024;p46"/>
          <p:cNvSpPr txBox="1"/>
          <p:nvPr/>
        </p:nvSpPr>
        <p:spPr>
          <a:xfrm>
            <a:off x="4711400" y="1986200"/>
            <a:ext cx="4148700" cy="2557500"/>
          </a:xfrm>
          <a:prstGeom prst="rect">
            <a:avLst/>
          </a:prstGeom>
          <a:noFill/>
          <a:ln cap="flat" cmpd="sng" w="19050">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Share Tech"/>
                <a:ea typeface="Share Tech"/>
                <a:cs typeface="Share Tech"/>
                <a:sym typeface="Share Tech"/>
              </a:rPr>
              <a:t>Frequency Range 2</a:t>
            </a:r>
            <a:endParaRPr b="1" sz="1700">
              <a:solidFill>
                <a:schemeClr val="lt1"/>
              </a:solidFill>
              <a:latin typeface="Share Tech"/>
              <a:ea typeface="Share Tech"/>
              <a:cs typeface="Share Tech"/>
              <a:sym typeface="Share Tech"/>
            </a:endParaRPr>
          </a:p>
          <a:p>
            <a:pPr indent="457200" lvl="0" marL="0" rtl="0" algn="l">
              <a:spcBef>
                <a:spcPts val="0"/>
              </a:spcBef>
              <a:spcAft>
                <a:spcPts val="0"/>
              </a:spcAft>
              <a:buNone/>
            </a:pPr>
            <a:r>
              <a:t/>
            </a:r>
            <a:endParaRPr b="1" sz="1700">
              <a:solidFill>
                <a:schemeClr val="lt1"/>
              </a:solidFill>
              <a:latin typeface="Share Tech"/>
              <a:ea typeface="Share Tech"/>
              <a:cs typeface="Share Tech"/>
              <a:sym typeface="Share Tech"/>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Range from 24250 - 52600 MHz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Also known as Millimeter(mm) Wave Frequencies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Suitable for high capacity and throughput</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Maximum available bandwidth is 400MHz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Support subcarrier Spacing  60,120 and 240 KHz</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en">
                <a:solidFill>
                  <a:schemeClr val="lt1"/>
                </a:solidFill>
                <a:latin typeface="Maven Pro"/>
                <a:ea typeface="Maven Pro"/>
                <a:cs typeface="Maven Pro"/>
                <a:sym typeface="Maven Pro"/>
              </a:rPr>
              <a:t>Support only TDD Duplex mode</a:t>
            </a:r>
            <a:endParaRPr>
              <a:solidFill>
                <a:schemeClr val="lt1"/>
              </a:solidFill>
              <a:latin typeface="Maven Pro"/>
              <a:ea typeface="Maven Pro"/>
              <a:cs typeface="Maven Pro"/>
              <a:sym typeface="Maven Pro"/>
            </a:endParaRPr>
          </a:p>
        </p:txBody>
      </p:sp>
      <p:sp>
        <p:nvSpPr>
          <p:cNvPr id="5025" name="Google Shape;502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ynamic Data Architecture Plan by Slidesgo">
  <a:themeElements>
    <a:clrScheme name="Simple Light">
      <a:dk1>
        <a:srgbClr val="0D0036"/>
      </a:dk1>
      <a:lt1>
        <a:srgbClr val="FFFFFF"/>
      </a:lt1>
      <a:dk2>
        <a:srgbClr val="18FFFF"/>
      </a:dk2>
      <a:lt2>
        <a:srgbClr val="651FFF"/>
      </a:lt2>
      <a:accent1>
        <a:srgbClr val="D500F9"/>
      </a:accent1>
      <a:accent2>
        <a:srgbClr val="7C4DFF"/>
      </a:accent2>
      <a:accent3>
        <a:srgbClr val="D789FF"/>
      </a:accent3>
      <a:accent4>
        <a:srgbClr val="0D0036"/>
      </a:accent4>
      <a:accent5>
        <a:srgbClr val="FFFFFF"/>
      </a:accent5>
      <a:accent6>
        <a:srgbClr val="18FFFF"/>
      </a:accent6>
      <a:hlink>
        <a:srgbClr val="D78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